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Patrick Hand"/>
      <p:regular r:id="rId45"/>
    </p:embeddedFont>
    <p:embeddedFont>
      <p:font typeface="Poppins"/>
      <p:regular r:id="rId46"/>
      <p:bold r:id="rId47"/>
      <p:italic r:id="rId48"/>
      <p:boldItalic r:id="rId49"/>
    </p:embeddedFont>
    <p:embeddedFont>
      <p:font typeface="Lato"/>
      <p:regular r:id="rId50"/>
      <p:bold r:id="rId51"/>
      <p:italic r:id="rId52"/>
      <p:boldItalic r:id="rId53"/>
    </p:embeddedFont>
    <p:embeddedFont>
      <p:font typeface="Anaheim"/>
      <p:regular r:id="rId54"/>
    </p:embeddedFont>
    <p:embeddedFont>
      <p:font typeface="Montserrat"/>
      <p:regular r:id="rId55"/>
      <p:bold r:id="rId56"/>
      <p:italic r:id="rId57"/>
      <p:boldItalic r:id="rId58"/>
    </p:embeddedFont>
    <p:embeddedFont>
      <p:font typeface="Bebas Neue"/>
      <p:regular r:id="rId59"/>
    </p:embeddedFont>
    <p:embeddedFont>
      <p:font typeface="Barlow Medium"/>
      <p:regular r:id="rId60"/>
      <p:bold r:id="rId61"/>
      <p:italic r:id="rId62"/>
      <p:boldItalic r:id="rId63"/>
    </p:embeddedFont>
    <p:embeddedFont>
      <p:font typeface="Montserrat ExtraBold"/>
      <p:bold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0A9BC8-64DA-446D-98B2-F32D3A353FB5}">
  <a:tblStyle styleId="{990A9BC8-64DA-446D-98B2-F32D3A353F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Poppins-regular.fntdata"/><Relationship Id="rId45" Type="http://schemas.openxmlformats.org/officeDocument/2006/relationships/font" Target="fonts/PatrickHan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oppins-italic.fntdata"/><Relationship Id="rId47" Type="http://schemas.openxmlformats.org/officeDocument/2006/relationships/font" Target="fonts/Poppins-bold.fntdata"/><Relationship Id="rId49" Type="http://schemas.openxmlformats.org/officeDocument/2006/relationships/font" Target="fonts/Poppi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BarlowMedium-italic.fntdata"/><Relationship Id="rId61" Type="http://schemas.openxmlformats.org/officeDocument/2006/relationships/font" Target="fonts/BarlowMedium-bold.fntdata"/><Relationship Id="rId20" Type="http://schemas.openxmlformats.org/officeDocument/2006/relationships/slide" Target="slides/slide13.xml"/><Relationship Id="rId64" Type="http://schemas.openxmlformats.org/officeDocument/2006/relationships/font" Target="fonts/MontserratExtraBold-bold.fntdata"/><Relationship Id="rId63" Type="http://schemas.openxmlformats.org/officeDocument/2006/relationships/font" Target="fonts/BarlowMedium-boldItalic.fntdata"/><Relationship Id="rId22" Type="http://schemas.openxmlformats.org/officeDocument/2006/relationships/slide" Target="slides/slide15.xml"/><Relationship Id="rId21" Type="http://schemas.openxmlformats.org/officeDocument/2006/relationships/slide" Target="slides/slide14.xml"/><Relationship Id="rId65" Type="http://schemas.openxmlformats.org/officeDocument/2006/relationships/font" Target="fonts/MontserratExtraBold-bold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BarlowMedium-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4.xml"/><Relationship Id="rId55" Type="http://schemas.openxmlformats.org/officeDocument/2006/relationships/font" Target="fonts/Montserrat-regular.fntdata"/><Relationship Id="rId10" Type="http://schemas.openxmlformats.org/officeDocument/2006/relationships/slide" Target="slides/slide3.xml"/><Relationship Id="rId54" Type="http://schemas.openxmlformats.org/officeDocument/2006/relationships/font" Target="fonts/Anaheim-regular.fntdata"/><Relationship Id="rId13" Type="http://schemas.openxmlformats.org/officeDocument/2006/relationships/slide" Target="slides/slide6.xml"/><Relationship Id="rId57" Type="http://schemas.openxmlformats.org/officeDocument/2006/relationships/font" Target="fonts/Montserrat-italic.fntdata"/><Relationship Id="rId12" Type="http://schemas.openxmlformats.org/officeDocument/2006/relationships/slide" Target="slides/slide5.xml"/><Relationship Id="rId56" Type="http://schemas.openxmlformats.org/officeDocument/2006/relationships/font" Target="fonts/Montserrat-bold.fntdata"/><Relationship Id="rId15" Type="http://schemas.openxmlformats.org/officeDocument/2006/relationships/slide" Target="slides/slide8.xml"/><Relationship Id="rId59" Type="http://schemas.openxmlformats.org/officeDocument/2006/relationships/font" Target="fonts/BebasNeue-regular.fntdata"/><Relationship Id="rId14" Type="http://schemas.openxmlformats.org/officeDocument/2006/relationships/slide" Target="slides/slide7.xml"/><Relationship Id="rId58" Type="http://schemas.openxmlformats.org/officeDocument/2006/relationships/font" Target="fonts/Montserra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a5e793bbe_3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2a5e793bbe_3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2a95d806e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22a95d806e6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Lastly, we grouped all the categorical data to perform Pearson Chi-square test and get all the p-values. Variables in red box are highly correlated with most of the other predictors and those in yellow box have weak association with credit risk. Therefore, we will include only status, savings, property and other_installment_plans in our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2a95d806e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5" name="Google Shape;1145;g22a95d806e6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2a95d806e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g22a95d806e6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2a5e793bbe_3_1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8" name="Google Shape;1188;g22a5e793bbe_3_1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Here we move to the Model Selection. </a:t>
            </a:r>
            <a:r>
              <a:rPr lang="zh-CN" sz="1050">
                <a:solidFill>
                  <a:srgbClr val="101214"/>
                </a:solidFill>
              </a:rPr>
              <a:t>In this section, we mainly divided it into two parts: Main Effect Model &amp; Interaction Model, And trying to find the Final Model by comparing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2a5e793bbe_3_2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g22a5e793bbe_3_2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and try to find the most convincing Main Effect Model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09d53d627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209d53d627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Finally, we got</a:t>
            </a:r>
            <a:r>
              <a:rPr lang="zh-CN"/>
              <a:t>……, and the AIC of the model is 761.57</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2b4a877fe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2b4a877fe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50">
                <a:solidFill>
                  <a:srgbClr val="101214"/>
                </a:solidFill>
                <a:highlight>
                  <a:srgbClr val="FFFFFF"/>
                </a:highlight>
              </a:rPr>
              <a:t>But when we look closely at this model, </a:t>
            </a:r>
            <a:r>
              <a:rPr lang="zh-CN"/>
              <a:t>we’ll find that few predictors’ p-value are </a:t>
            </a:r>
            <a:r>
              <a:rPr lang="zh-CN"/>
              <a:t>extremely</a:t>
            </a:r>
            <a:r>
              <a:rPr lang="zh-CN"/>
              <a:t> large. which means they are insignificant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2b4a877fe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22b4a877fe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Therefore, we tried to optimize the model mannually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2b4a877f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2b4a877f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And get a new model. In this model, all the predictors are significant and the AIC is smaller.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2b4a877fe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2b4a877fe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 we conclude the the new model is our best Main Effect Model.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2a5e793bbe_3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22a5e793bbe_3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09d53d627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9" name="Google Shape;1329;g209d53d627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Next, In the interaction Model part. We……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09d53d627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09d53d627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zh-CN">
                <a:solidFill>
                  <a:schemeClr val="dk1"/>
                </a:solidFill>
              </a:rPr>
              <a:t>By the forward method, we found ……</a:t>
            </a:r>
            <a:endParaRPr>
              <a:solidFill>
                <a:schemeClr val="dk1"/>
              </a:solidFill>
            </a:endParaRPr>
          </a:p>
          <a:p>
            <a:pPr indent="0" lvl="0" marL="457200" rtl="0" algn="l">
              <a:spcBef>
                <a:spcPts val="0"/>
              </a:spcBef>
              <a:spcAft>
                <a:spcPts val="0"/>
              </a:spcAft>
              <a:buNone/>
            </a:pPr>
            <a:r>
              <a:rPr lang="zh-CN">
                <a:solidFill>
                  <a:schemeClr val="dk1"/>
                </a:solidFill>
              </a:rPr>
              <a:t>But</a:t>
            </a:r>
            <a:r>
              <a:rPr lang="zh-CN">
                <a:solidFill>
                  <a:schemeClr val="dk1"/>
                </a:solidFill>
              </a:rPr>
              <a:t> most of p-value in this model are extremely large, which means</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2b4a877fe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2b4a877fe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To solve this, We</a:t>
            </a:r>
            <a:r>
              <a:rPr lang="zh-CN"/>
              <a:t>…… by the following code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2b4a877fe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2b4a877fe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And we get a new model with significant predictors.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22b4a877fe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2b4a877fe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Therefore, we conclude that the new model is our best Interaction Model.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209d53d627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209d53d627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22a5e793bbe_3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2" name="Google Shape;1412;g22a5e793bbe_3_1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Now we come to the model validation and residual diagnostics.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2a5e793bbe_3_2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3" name="Google Shape;1433;g22a5e793bbe_3_29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First, we will look at the ROC curve and the area under curve. As we can see, the ROC curve is well above the </a:t>
            </a:r>
            <a:r>
              <a:rPr lang="zh-CN"/>
              <a:t>diagonal</a:t>
            </a:r>
            <a:r>
              <a:rPr lang="zh-CN"/>
              <a:t> and the area under curve is 0.772 which is fairly large. Also, if you look at the graph on the lefthand side, you may see that our model gives a lower predicted probability to a bad credit person and a higher probability to a good credit person.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2a5e793bbe_3_2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8" name="Google Shape;1448;g22a5e793bbe_3_29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And then we performed the Hosmer-Lemeshow Test. The p-value is high which indicates our model fits the data well.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2a5e793bbe_3_3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5" name="Google Shape;1455;g22a5e793bbe_3_30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Now let’s look at the classification table. Our model is has a sensitivity of 0.69 and specificity of 0.76.</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2a5e793bbe_3_1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g22a5e793bbe_3_1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2a5e793bbe_3_3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1" name="Google Shape;1471;g22a5e793bbe_3_30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Last but not least, we will move to the residual diagnostics. As you can see from this histogram, it is kind of normal and the mean of the residuals is near to  0.</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22a95d806e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7" name="Google Shape;1487;g22a95d806e6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This is a residual plot of our model.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2a95d806e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3" name="Google Shape;1503;g22a95d806e6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This is the binned residual plot. As you can see, the average residuals are kind of symmetric about 0.</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2a95d806e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9" name="Google Shape;1519;g22a95d806e6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Here are the plots for quantitative variables. The mean of the average residuals are also near to 0.</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2a95d806e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g22a95d806e6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This is for qualitative variables. The mean residuals is also near to 0 as well. Now, in conclusion, our model passes the validation process and diagnostics.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2a5e793bbe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5" name="Google Shape;1555;g22a5e793bbe_8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So what can we learn from this research?</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2a5e793bbe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6" name="Google Shape;1576;g22a5e793bbe_8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In summary, we obtain several </a:t>
            </a:r>
            <a:r>
              <a:rPr lang="zh-CN"/>
              <a:t>significant</a:t>
            </a:r>
            <a:r>
              <a:rPr lang="zh-CN"/>
              <a:t> predictors, high sensitivity, specificity and AUC. However, our model can only be used for people aged under 60. So in the future, we may consider adding more data for seniors and maybe from different regions/countries.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2a5e793bbe_3_3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3" name="Google Shape;1623;g22a5e793bbe_3_3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That’s all for our presentation! Thank you!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2a5e793bbe_3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22a5e793bbe_3_1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Before building our model, let’s perform an EDA to see how the variables look like!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2a5e793bbe_3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g22a5e793bbe_3_18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First, let’s look at the quantitative variables. As we can see, they are all right skewed with long right tail.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2a95d806e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g22a95d806e6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Now let’s perform multivariate data analysis. We can see that amount and duration are highly correlated. To avoid multicollinearity, we need to drop one of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2a95d806e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g22a95d806e6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Let’s look at this side by side box plots, we can see there is kind of significant difference between duration and age for two credit groups, but not for amount. So we decide to drop amount. Also, we will trim the observations aged over 60 as there is only few of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2a95d806e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 name="Google Shape;1094;g22a95d806e6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Now, let’s look at the box plots for qualitative variables. Since there are only two levels for our response variable, so we may consider fitting a multiple logistic regression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2a95d806e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g22a95d806e6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Here are the sample odds of our binary variables. The statistics for credit_risk is 2.33 which indicates that we should have a cutoff probability of around 70% in the model validation.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53" name="Shape 53"/>
        <p:cNvGrpSpPr/>
        <p:nvPr/>
      </p:nvGrpSpPr>
      <p:grpSpPr>
        <a:xfrm>
          <a:off x="0" y="0"/>
          <a:ext cx="0" cy="0"/>
          <a:chOff x="0" y="0"/>
          <a:chExt cx="0" cy="0"/>
        </a:xfrm>
      </p:grpSpPr>
      <p:sp>
        <p:nvSpPr>
          <p:cNvPr id="54" name="Google Shape;54;p14"/>
          <p:cNvSpPr/>
          <p:nvPr/>
        </p:nvSpPr>
        <p:spPr>
          <a:xfrm rot="-5400000">
            <a:off x="356940" y="-364566"/>
            <a:ext cx="5153976" cy="586785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4"/>
          <p:cNvSpPr txBox="1"/>
          <p:nvPr>
            <p:ph type="ctrTitle"/>
          </p:nvPr>
        </p:nvSpPr>
        <p:spPr>
          <a:xfrm>
            <a:off x="722725" y="1853638"/>
            <a:ext cx="4658400" cy="12501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rgbClr val="191919"/>
              </a:buClr>
              <a:buSzPts val="5200"/>
              <a:buNone/>
              <a:defRPr sz="43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835100" y="3735075"/>
            <a:ext cx="2879400" cy="46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57" name="Shape 57"/>
        <p:cNvGrpSpPr/>
        <p:nvPr/>
      </p:nvGrpSpPr>
      <p:grpSpPr>
        <a:xfrm>
          <a:off x="0" y="0"/>
          <a:ext cx="0" cy="0"/>
          <a:chOff x="0" y="0"/>
          <a:chExt cx="0" cy="0"/>
        </a:xfrm>
      </p:grpSpPr>
      <p:sp>
        <p:nvSpPr>
          <p:cNvPr id="58" name="Google Shape;58;p15"/>
          <p:cNvSpPr/>
          <p:nvPr/>
        </p:nvSpPr>
        <p:spPr>
          <a:xfrm flipH="1" rot="-5541284">
            <a:off x="2826278" y="-1542061"/>
            <a:ext cx="5509574" cy="822644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 name="Google Shape;59;p15"/>
          <p:cNvSpPr/>
          <p:nvPr/>
        </p:nvSpPr>
        <p:spPr>
          <a:xfrm flipH="1" rot="-5899740">
            <a:off x="-96631" y="-2002755"/>
            <a:ext cx="9124937" cy="97807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 name="Google Shape;60;p15"/>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1" name="Google Shape;61;p15"/>
          <p:cNvSpPr txBox="1"/>
          <p:nvPr>
            <p:ph idx="1" type="body"/>
          </p:nvPr>
        </p:nvSpPr>
        <p:spPr>
          <a:xfrm>
            <a:off x="720000" y="1152475"/>
            <a:ext cx="7704000" cy="3456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434343"/>
              </a:buClr>
              <a:buSzPts val="1400"/>
              <a:buFont typeface="Poppins"/>
              <a:buAutoNum type="arabicPeriod"/>
              <a:defRPr sz="1100">
                <a:solidFill>
                  <a:srgbClr val="434343"/>
                </a:solidFill>
                <a:latin typeface="Poppins"/>
                <a:ea typeface="Poppins"/>
                <a:cs typeface="Poppins"/>
                <a:sym typeface="Poppins"/>
              </a:defRPr>
            </a:lvl1pPr>
            <a:lvl2pPr indent="-304800" lvl="1" marL="9144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62" name="Shape 62"/>
        <p:cNvGrpSpPr/>
        <p:nvPr/>
      </p:nvGrpSpPr>
      <p:grpSpPr>
        <a:xfrm>
          <a:off x="0" y="0"/>
          <a:ext cx="0" cy="0"/>
          <a:chOff x="0" y="0"/>
          <a:chExt cx="0" cy="0"/>
        </a:xfrm>
      </p:grpSpPr>
      <p:sp>
        <p:nvSpPr>
          <p:cNvPr id="63" name="Google Shape;63;p16"/>
          <p:cNvSpPr/>
          <p:nvPr/>
        </p:nvSpPr>
        <p:spPr>
          <a:xfrm flipH="1" rot="3699419">
            <a:off x="2131963" y="-1207207"/>
            <a:ext cx="8621816" cy="671996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6"/>
          <p:cNvSpPr txBox="1"/>
          <p:nvPr>
            <p:ph type="title"/>
          </p:nvPr>
        </p:nvSpPr>
        <p:spPr>
          <a:xfrm>
            <a:off x="2772700" y="905475"/>
            <a:ext cx="5656200" cy="143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atin typeface="Lato"/>
                <a:ea typeface="Lato"/>
                <a:cs typeface="Lato"/>
                <a:sym typeface="Lato"/>
              </a:defRPr>
            </a:lvl2pPr>
            <a:lvl3pPr lvl="2" algn="l">
              <a:lnSpc>
                <a:spcPct val="100000"/>
              </a:lnSpc>
              <a:spcBef>
                <a:spcPts val="0"/>
              </a:spcBef>
              <a:spcAft>
                <a:spcPts val="0"/>
              </a:spcAft>
              <a:buSzPts val="3500"/>
              <a:buNone/>
              <a:defRPr>
                <a:latin typeface="Lato"/>
                <a:ea typeface="Lato"/>
                <a:cs typeface="Lato"/>
                <a:sym typeface="Lato"/>
              </a:defRPr>
            </a:lvl3pPr>
            <a:lvl4pPr lvl="3" algn="l">
              <a:lnSpc>
                <a:spcPct val="100000"/>
              </a:lnSpc>
              <a:spcBef>
                <a:spcPts val="0"/>
              </a:spcBef>
              <a:spcAft>
                <a:spcPts val="0"/>
              </a:spcAft>
              <a:buSzPts val="3500"/>
              <a:buNone/>
              <a:defRPr>
                <a:latin typeface="Lato"/>
                <a:ea typeface="Lato"/>
                <a:cs typeface="Lato"/>
                <a:sym typeface="Lato"/>
              </a:defRPr>
            </a:lvl4pPr>
            <a:lvl5pPr lvl="4" algn="l">
              <a:lnSpc>
                <a:spcPct val="100000"/>
              </a:lnSpc>
              <a:spcBef>
                <a:spcPts val="0"/>
              </a:spcBef>
              <a:spcAft>
                <a:spcPts val="0"/>
              </a:spcAft>
              <a:buSzPts val="3500"/>
              <a:buNone/>
              <a:defRPr>
                <a:latin typeface="Lato"/>
                <a:ea typeface="Lato"/>
                <a:cs typeface="Lato"/>
                <a:sym typeface="Lato"/>
              </a:defRPr>
            </a:lvl5pPr>
            <a:lvl6pPr lvl="5" algn="l">
              <a:lnSpc>
                <a:spcPct val="100000"/>
              </a:lnSpc>
              <a:spcBef>
                <a:spcPts val="0"/>
              </a:spcBef>
              <a:spcAft>
                <a:spcPts val="0"/>
              </a:spcAft>
              <a:buSzPts val="3500"/>
              <a:buNone/>
              <a:defRPr>
                <a:latin typeface="Lato"/>
                <a:ea typeface="Lato"/>
                <a:cs typeface="Lato"/>
                <a:sym typeface="Lato"/>
              </a:defRPr>
            </a:lvl6pPr>
            <a:lvl7pPr lvl="6" algn="l">
              <a:lnSpc>
                <a:spcPct val="100000"/>
              </a:lnSpc>
              <a:spcBef>
                <a:spcPts val="0"/>
              </a:spcBef>
              <a:spcAft>
                <a:spcPts val="0"/>
              </a:spcAft>
              <a:buSzPts val="3500"/>
              <a:buNone/>
              <a:defRPr>
                <a:latin typeface="Lato"/>
                <a:ea typeface="Lato"/>
                <a:cs typeface="Lato"/>
                <a:sym typeface="Lato"/>
              </a:defRPr>
            </a:lvl7pPr>
            <a:lvl8pPr lvl="7" algn="l">
              <a:lnSpc>
                <a:spcPct val="100000"/>
              </a:lnSpc>
              <a:spcBef>
                <a:spcPts val="0"/>
              </a:spcBef>
              <a:spcAft>
                <a:spcPts val="0"/>
              </a:spcAft>
              <a:buSzPts val="3500"/>
              <a:buNone/>
              <a:defRPr>
                <a:latin typeface="Lato"/>
                <a:ea typeface="Lato"/>
                <a:cs typeface="Lato"/>
                <a:sym typeface="Lato"/>
              </a:defRPr>
            </a:lvl8pPr>
            <a:lvl9pPr lvl="8" algn="l">
              <a:lnSpc>
                <a:spcPct val="100000"/>
              </a:lnSpc>
              <a:spcBef>
                <a:spcPts val="0"/>
              </a:spcBef>
              <a:spcAft>
                <a:spcPts val="0"/>
              </a:spcAft>
              <a:buSzPts val="3500"/>
              <a:buNone/>
              <a:defRPr>
                <a:latin typeface="Lato"/>
                <a:ea typeface="Lato"/>
                <a:cs typeface="Lato"/>
                <a:sym typeface="Lato"/>
              </a:defRPr>
            </a:lvl9pPr>
          </a:lstStyle>
          <a:p/>
        </p:txBody>
      </p:sp>
      <p:sp>
        <p:nvSpPr>
          <p:cNvPr id="65" name="Google Shape;65;p16"/>
          <p:cNvSpPr txBox="1"/>
          <p:nvPr>
            <p:ph idx="1" type="subTitle"/>
          </p:nvPr>
        </p:nvSpPr>
        <p:spPr>
          <a:xfrm>
            <a:off x="4200200" y="2345575"/>
            <a:ext cx="4194600" cy="8121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400"/>
              <a:buNone/>
              <a:defRPr sz="1600">
                <a:solidFill>
                  <a:schemeClr val="lt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bg>
      <p:bgPr>
        <a:solidFill>
          <a:schemeClr val="lt1"/>
        </a:solidFill>
      </p:bgPr>
    </p:bg>
    <p:spTree>
      <p:nvGrpSpPr>
        <p:cNvPr id="66" name="Shape 66"/>
        <p:cNvGrpSpPr/>
        <p:nvPr/>
      </p:nvGrpSpPr>
      <p:grpSpPr>
        <a:xfrm>
          <a:off x="0" y="0"/>
          <a:ext cx="0" cy="0"/>
          <a:chOff x="0" y="0"/>
          <a:chExt cx="0" cy="0"/>
        </a:xfrm>
      </p:grpSpPr>
      <p:sp>
        <p:nvSpPr>
          <p:cNvPr id="67" name="Google Shape;67;p17"/>
          <p:cNvSpPr/>
          <p:nvPr/>
        </p:nvSpPr>
        <p:spPr>
          <a:xfrm rot="-10799934">
            <a:off x="713228" y="-2280638"/>
            <a:ext cx="8452998" cy="7424082"/>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 name="Google Shape;68;p17"/>
          <p:cNvSpPr/>
          <p:nvPr/>
        </p:nvSpPr>
        <p:spPr>
          <a:xfrm flipH="1" rot="-1140831">
            <a:off x="-1557482" y="-34022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 name="Google Shape;69;p17"/>
          <p:cNvSpPr txBox="1"/>
          <p:nvPr>
            <p:ph type="title"/>
          </p:nvPr>
        </p:nvSpPr>
        <p:spPr>
          <a:xfrm>
            <a:off x="713224" y="1554525"/>
            <a:ext cx="4970700" cy="1431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atin typeface="Lato"/>
                <a:ea typeface="Lato"/>
                <a:cs typeface="Lato"/>
                <a:sym typeface="Lato"/>
              </a:defRPr>
            </a:lvl2pPr>
            <a:lvl3pPr lvl="2" algn="l">
              <a:lnSpc>
                <a:spcPct val="100000"/>
              </a:lnSpc>
              <a:spcBef>
                <a:spcPts val="0"/>
              </a:spcBef>
              <a:spcAft>
                <a:spcPts val="0"/>
              </a:spcAft>
              <a:buSzPts val="3500"/>
              <a:buNone/>
              <a:defRPr>
                <a:latin typeface="Lato"/>
                <a:ea typeface="Lato"/>
                <a:cs typeface="Lato"/>
                <a:sym typeface="Lato"/>
              </a:defRPr>
            </a:lvl3pPr>
            <a:lvl4pPr lvl="3" algn="l">
              <a:lnSpc>
                <a:spcPct val="100000"/>
              </a:lnSpc>
              <a:spcBef>
                <a:spcPts val="0"/>
              </a:spcBef>
              <a:spcAft>
                <a:spcPts val="0"/>
              </a:spcAft>
              <a:buSzPts val="3500"/>
              <a:buNone/>
              <a:defRPr>
                <a:latin typeface="Lato"/>
                <a:ea typeface="Lato"/>
                <a:cs typeface="Lato"/>
                <a:sym typeface="Lato"/>
              </a:defRPr>
            </a:lvl4pPr>
            <a:lvl5pPr lvl="4" algn="l">
              <a:lnSpc>
                <a:spcPct val="100000"/>
              </a:lnSpc>
              <a:spcBef>
                <a:spcPts val="0"/>
              </a:spcBef>
              <a:spcAft>
                <a:spcPts val="0"/>
              </a:spcAft>
              <a:buSzPts val="3500"/>
              <a:buNone/>
              <a:defRPr>
                <a:latin typeface="Lato"/>
                <a:ea typeface="Lato"/>
                <a:cs typeface="Lato"/>
                <a:sym typeface="Lato"/>
              </a:defRPr>
            </a:lvl5pPr>
            <a:lvl6pPr lvl="5" algn="l">
              <a:lnSpc>
                <a:spcPct val="100000"/>
              </a:lnSpc>
              <a:spcBef>
                <a:spcPts val="0"/>
              </a:spcBef>
              <a:spcAft>
                <a:spcPts val="0"/>
              </a:spcAft>
              <a:buSzPts val="3500"/>
              <a:buNone/>
              <a:defRPr>
                <a:latin typeface="Lato"/>
                <a:ea typeface="Lato"/>
                <a:cs typeface="Lato"/>
                <a:sym typeface="Lato"/>
              </a:defRPr>
            </a:lvl6pPr>
            <a:lvl7pPr lvl="6" algn="l">
              <a:lnSpc>
                <a:spcPct val="100000"/>
              </a:lnSpc>
              <a:spcBef>
                <a:spcPts val="0"/>
              </a:spcBef>
              <a:spcAft>
                <a:spcPts val="0"/>
              </a:spcAft>
              <a:buSzPts val="3500"/>
              <a:buNone/>
              <a:defRPr>
                <a:latin typeface="Lato"/>
                <a:ea typeface="Lato"/>
                <a:cs typeface="Lato"/>
                <a:sym typeface="Lato"/>
              </a:defRPr>
            </a:lvl7pPr>
            <a:lvl8pPr lvl="7" algn="l">
              <a:lnSpc>
                <a:spcPct val="100000"/>
              </a:lnSpc>
              <a:spcBef>
                <a:spcPts val="0"/>
              </a:spcBef>
              <a:spcAft>
                <a:spcPts val="0"/>
              </a:spcAft>
              <a:buSzPts val="3500"/>
              <a:buNone/>
              <a:defRPr>
                <a:latin typeface="Lato"/>
                <a:ea typeface="Lato"/>
                <a:cs typeface="Lato"/>
                <a:sym typeface="Lato"/>
              </a:defRPr>
            </a:lvl8pPr>
            <a:lvl9pPr lvl="8" algn="l">
              <a:lnSpc>
                <a:spcPct val="100000"/>
              </a:lnSpc>
              <a:spcBef>
                <a:spcPts val="0"/>
              </a:spcBef>
              <a:spcAft>
                <a:spcPts val="0"/>
              </a:spcAft>
              <a:buSzPts val="3500"/>
              <a:buNone/>
              <a:defRPr>
                <a:latin typeface="Lato"/>
                <a:ea typeface="Lato"/>
                <a:cs typeface="Lato"/>
                <a:sym typeface="Lato"/>
              </a:defRPr>
            </a:lvl9pPr>
          </a:lstStyle>
          <a:p/>
        </p:txBody>
      </p:sp>
      <p:sp>
        <p:nvSpPr>
          <p:cNvPr id="70" name="Google Shape;70;p17"/>
          <p:cNvSpPr txBox="1"/>
          <p:nvPr>
            <p:ph idx="1" type="subTitle"/>
          </p:nvPr>
        </p:nvSpPr>
        <p:spPr>
          <a:xfrm>
            <a:off x="713225" y="2857575"/>
            <a:ext cx="49707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71" name="Shape 71"/>
        <p:cNvGrpSpPr/>
        <p:nvPr/>
      </p:nvGrpSpPr>
      <p:grpSpPr>
        <a:xfrm>
          <a:off x="0" y="0"/>
          <a:ext cx="0" cy="0"/>
          <a:chOff x="0" y="0"/>
          <a:chExt cx="0" cy="0"/>
        </a:xfrm>
      </p:grpSpPr>
      <p:sp>
        <p:nvSpPr>
          <p:cNvPr id="72" name="Google Shape;72;p18"/>
          <p:cNvSpPr/>
          <p:nvPr/>
        </p:nvSpPr>
        <p:spPr>
          <a:xfrm rot="-3699419">
            <a:off x="-1697087" y="-1354507"/>
            <a:ext cx="8621816" cy="671996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8"/>
          <p:cNvSpPr txBox="1"/>
          <p:nvPr>
            <p:ph idx="1" type="subTitle"/>
          </p:nvPr>
        </p:nvSpPr>
        <p:spPr>
          <a:xfrm>
            <a:off x="715100" y="894950"/>
            <a:ext cx="40665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4" name="Google Shape;74;p18"/>
          <p:cNvSpPr txBox="1"/>
          <p:nvPr>
            <p:ph idx="2" type="subTitle"/>
          </p:nvPr>
        </p:nvSpPr>
        <p:spPr>
          <a:xfrm>
            <a:off x="715100" y="1690925"/>
            <a:ext cx="4066500" cy="127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4">
    <p:spTree>
      <p:nvGrpSpPr>
        <p:cNvPr id="75" name="Shape 75"/>
        <p:cNvGrpSpPr/>
        <p:nvPr/>
      </p:nvGrpSpPr>
      <p:grpSpPr>
        <a:xfrm>
          <a:off x="0" y="0"/>
          <a:ext cx="0" cy="0"/>
          <a:chOff x="0" y="0"/>
          <a:chExt cx="0" cy="0"/>
        </a:xfrm>
      </p:grpSpPr>
      <p:sp>
        <p:nvSpPr>
          <p:cNvPr id="76" name="Google Shape;76;p19"/>
          <p:cNvSpPr/>
          <p:nvPr/>
        </p:nvSpPr>
        <p:spPr>
          <a:xfrm rot="-10799920">
            <a:off x="-57021" y="233733"/>
            <a:ext cx="9228222" cy="719263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9"/>
          <p:cNvSpPr txBox="1"/>
          <p:nvPr>
            <p:ph idx="1" type="subTitle"/>
          </p:nvPr>
        </p:nvSpPr>
        <p:spPr>
          <a:xfrm>
            <a:off x="4367550" y="1535363"/>
            <a:ext cx="40665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8" name="Google Shape;78;p19"/>
          <p:cNvSpPr txBox="1"/>
          <p:nvPr>
            <p:ph idx="2" type="subTitle"/>
          </p:nvPr>
        </p:nvSpPr>
        <p:spPr>
          <a:xfrm>
            <a:off x="4367550" y="2331338"/>
            <a:ext cx="4066500" cy="127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accent3"/>
        </a:solidFill>
      </p:bgPr>
    </p:bg>
    <p:spTree>
      <p:nvGrpSpPr>
        <p:cNvPr id="79" name="Shape 79"/>
        <p:cNvGrpSpPr/>
        <p:nvPr/>
      </p:nvGrpSpPr>
      <p:grpSpPr>
        <a:xfrm>
          <a:off x="0" y="0"/>
          <a:ext cx="0" cy="0"/>
          <a:chOff x="0" y="0"/>
          <a:chExt cx="0" cy="0"/>
        </a:xfrm>
      </p:grpSpPr>
      <p:sp>
        <p:nvSpPr>
          <p:cNvPr id="80" name="Google Shape;80;p20"/>
          <p:cNvSpPr/>
          <p:nvPr/>
        </p:nvSpPr>
        <p:spPr>
          <a:xfrm rot="-5581004">
            <a:off x="4260655" y="-1252273"/>
            <a:ext cx="3989378" cy="633250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20"/>
          <p:cNvSpPr/>
          <p:nvPr/>
        </p:nvSpPr>
        <p:spPr>
          <a:xfrm rot="-5710370">
            <a:off x="-509933" y="-2509851"/>
            <a:ext cx="9258315" cy="1044045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 name="Google Shape;82;p20"/>
          <p:cNvSpPr txBox="1"/>
          <p:nvPr>
            <p:ph type="title"/>
          </p:nvPr>
        </p:nvSpPr>
        <p:spPr>
          <a:xfrm>
            <a:off x="1558200" y="17427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 name="Google Shape;83;p20"/>
          <p:cNvSpPr txBox="1"/>
          <p:nvPr>
            <p:ph idx="2" type="title"/>
          </p:nvPr>
        </p:nvSpPr>
        <p:spPr>
          <a:xfrm>
            <a:off x="739425" y="1742775"/>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4" name="Google Shape;84;p20"/>
          <p:cNvSpPr txBox="1"/>
          <p:nvPr>
            <p:ph idx="1" type="subTitle"/>
          </p:nvPr>
        </p:nvSpPr>
        <p:spPr>
          <a:xfrm>
            <a:off x="1558200" y="22531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0"/>
          <p:cNvSpPr txBox="1"/>
          <p:nvPr>
            <p:ph idx="3" type="title"/>
          </p:nvPr>
        </p:nvSpPr>
        <p:spPr>
          <a:xfrm>
            <a:off x="5232600" y="17427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6" name="Google Shape;86;p20"/>
          <p:cNvSpPr txBox="1"/>
          <p:nvPr>
            <p:ph idx="4" type="title"/>
          </p:nvPr>
        </p:nvSpPr>
        <p:spPr>
          <a:xfrm>
            <a:off x="4380425" y="1742775"/>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7" name="Google Shape;87;p20"/>
          <p:cNvSpPr txBox="1"/>
          <p:nvPr>
            <p:ph idx="5" type="subTitle"/>
          </p:nvPr>
        </p:nvSpPr>
        <p:spPr>
          <a:xfrm>
            <a:off x="5232600" y="22531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0"/>
          <p:cNvSpPr txBox="1"/>
          <p:nvPr>
            <p:ph idx="6" type="title"/>
          </p:nvPr>
        </p:nvSpPr>
        <p:spPr>
          <a:xfrm>
            <a:off x="5248524" y="35321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9" name="Google Shape;89;p20"/>
          <p:cNvSpPr txBox="1"/>
          <p:nvPr>
            <p:ph idx="7" type="title"/>
          </p:nvPr>
        </p:nvSpPr>
        <p:spPr>
          <a:xfrm>
            <a:off x="4380425" y="3532175"/>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0" name="Google Shape;90;p20"/>
          <p:cNvSpPr txBox="1"/>
          <p:nvPr>
            <p:ph idx="8" type="subTitle"/>
          </p:nvPr>
        </p:nvSpPr>
        <p:spPr>
          <a:xfrm>
            <a:off x="5250189" y="40425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0"/>
          <p:cNvSpPr txBox="1"/>
          <p:nvPr>
            <p:ph idx="9" type="title"/>
          </p:nvPr>
        </p:nvSpPr>
        <p:spPr>
          <a:xfrm>
            <a:off x="1558200" y="35321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2" name="Google Shape;92;p20"/>
          <p:cNvSpPr txBox="1"/>
          <p:nvPr>
            <p:ph idx="13" type="title"/>
          </p:nvPr>
        </p:nvSpPr>
        <p:spPr>
          <a:xfrm>
            <a:off x="739674" y="3532175"/>
            <a:ext cx="720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20"/>
          <p:cNvSpPr txBox="1"/>
          <p:nvPr>
            <p:ph idx="14" type="subTitle"/>
          </p:nvPr>
        </p:nvSpPr>
        <p:spPr>
          <a:xfrm>
            <a:off x="1558200" y="40425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0"/>
          <p:cNvSpPr txBox="1"/>
          <p:nvPr>
            <p:ph idx="15"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2">
    <p:bg>
      <p:bgPr>
        <a:solidFill>
          <a:schemeClr val="dk2"/>
        </a:solidFill>
      </p:bgPr>
    </p:bg>
    <p:spTree>
      <p:nvGrpSpPr>
        <p:cNvPr id="95" name="Shape 95"/>
        <p:cNvGrpSpPr/>
        <p:nvPr/>
      </p:nvGrpSpPr>
      <p:grpSpPr>
        <a:xfrm>
          <a:off x="0" y="0"/>
          <a:ext cx="0" cy="0"/>
          <a:chOff x="0" y="0"/>
          <a:chExt cx="0" cy="0"/>
        </a:xfrm>
      </p:grpSpPr>
      <p:sp>
        <p:nvSpPr>
          <p:cNvPr id="96" name="Google Shape;96;p21"/>
          <p:cNvSpPr/>
          <p:nvPr/>
        </p:nvSpPr>
        <p:spPr>
          <a:xfrm flipH="1" rot="10799942">
            <a:off x="-259949" y="-1070835"/>
            <a:ext cx="9663894" cy="930852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 name="Google Shape;97;p21"/>
          <p:cNvSpPr txBox="1"/>
          <p:nvPr>
            <p:ph type="title"/>
          </p:nvPr>
        </p:nvSpPr>
        <p:spPr>
          <a:xfrm>
            <a:off x="1534000" y="1225386"/>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8" name="Google Shape;98;p21"/>
          <p:cNvSpPr txBox="1"/>
          <p:nvPr>
            <p:ph idx="2" type="title"/>
          </p:nvPr>
        </p:nvSpPr>
        <p:spPr>
          <a:xfrm>
            <a:off x="719988" y="1459098"/>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9" name="Google Shape;99;p21"/>
          <p:cNvSpPr txBox="1"/>
          <p:nvPr>
            <p:ph idx="1" type="subTitle"/>
          </p:nvPr>
        </p:nvSpPr>
        <p:spPr>
          <a:xfrm>
            <a:off x="1534000" y="1735711"/>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1"/>
          <p:cNvSpPr txBox="1"/>
          <p:nvPr>
            <p:ph idx="3" type="title"/>
          </p:nvPr>
        </p:nvSpPr>
        <p:spPr>
          <a:xfrm>
            <a:off x="5749863" y="1225386"/>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1" name="Google Shape;101;p21"/>
          <p:cNvSpPr txBox="1"/>
          <p:nvPr>
            <p:ph idx="4" type="title"/>
          </p:nvPr>
        </p:nvSpPr>
        <p:spPr>
          <a:xfrm>
            <a:off x="4940913" y="1459098"/>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 name="Google Shape;102;p21"/>
          <p:cNvSpPr txBox="1"/>
          <p:nvPr>
            <p:ph idx="5" type="subTitle"/>
          </p:nvPr>
        </p:nvSpPr>
        <p:spPr>
          <a:xfrm>
            <a:off x="5749863" y="1735711"/>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1"/>
          <p:cNvSpPr txBox="1"/>
          <p:nvPr>
            <p:ph idx="6" type="title"/>
          </p:nvPr>
        </p:nvSpPr>
        <p:spPr>
          <a:xfrm>
            <a:off x="5749863" y="2271611"/>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4" name="Google Shape;104;p21"/>
          <p:cNvSpPr txBox="1"/>
          <p:nvPr>
            <p:ph idx="7" type="title"/>
          </p:nvPr>
        </p:nvSpPr>
        <p:spPr>
          <a:xfrm>
            <a:off x="4940913" y="2562698"/>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5" name="Google Shape;105;p21"/>
          <p:cNvSpPr txBox="1"/>
          <p:nvPr>
            <p:ph idx="8" type="subTitle"/>
          </p:nvPr>
        </p:nvSpPr>
        <p:spPr>
          <a:xfrm>
            <a:off x="5749863" y="2781936"/>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1"/>
          <p:cNvSpPr txBox="1"/>
          <p:nvPr>
            <p:ph idx="9" type="title"/>
          </p:nvPr>
        </p:nvSpPr>
        <p:spPr>
          <a:xfrm>
            <a:off x="1534000" y="2271611"/>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7" name="Google Shape;107;p21"/>
          <p:cNvSpPr txBox="1"/>
          <p:nvPr>
            <p:ph idx="13" type="title"/>
          </p:nvPr>
        </p:nvSpPr>
        <p:spPr>
          <a:xfrm>
            <a:off x="720237" y="2562698"/>
            <a:ext cx="720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21"/>
          <p:cNvSpPr txBox="1"/>
          <p:nvPr>
            <p:ph idx="14" type="subTitle"/>
          </p:nvPr>
        </p:nvSpPr>
        <p:spPr>
          <a:xfrm>
            <a:off x="1534000" y="2781936"/>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1"/>
          <p:cNvSpPr txBox="1"/>
          <p:nvPr>
            <p:ph idx="15"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0" name="Google Shape;110;p21"/>
          <p:cNvSpPr txBox="1"/>
          <p:nvPr>
            <p:ph idx="16" type="title"/>
          </p:nvPr>
        </p:nvSpPr>
        <p:spPr>
          <a:xfrm>
            <a:off x="5749863" y="3319586"/>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1" name="Google Shape;111;p21"/>
          <p:cNvSpPr txBox="1"/>
          <p:nvPr>
            <p:ph idx="17" type="title"/>
          </p:nvPr>
        </p:nvSpPr>
        <p:spPr>
          <a:xfrm>
            <a:off x="4940913" y="3553298"/>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2" name="Google Shape;112;p21"/>
          <p:cNvSpPr txBox="1"/>
          <p:nvPr>
            <p:ph idx="18" type="subTitle"/>
          </p:nvPr>
        </p:nvSpPr>
        <p:spPr>
          <a:xfrm>
            <a:off x="5749863" y="3829911"/>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1"/>
          <p:cNvSpPr txBox="1"/>
          <p:nvPr>
            <p:ph idx="19" type="title"/>
          </p:nvPr>
        </p:nvSpPr>
        <p:spPr>
          <a:xfrm>
            <a:off x="1534000" y="3319586"/>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4" name="Google Shape;114;p21"/>
          <p:cNvSpPr txBox="1"/>
          <p:nvPr>
            <p:ph idx="20" type="title"/>
          </p:nvPr>
        </p:nvSpPr>
        <p:spPr>
          <a:xfrm>
            <a:off x="720237" y="3553298"/>
            <a:ext cx="720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5" name="Google Shape;115;p21"/>
          <p:cNvSpPr txBox="1"/>
          <p:nvPr>
            <p:ph idx="21" type="subTitle"/>
          </p:nvPr>
        </p:nvSpPr>
        <p:spPr>
          <a:xfrm>
            <a:off x="1534000" y="3829911"/>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16" name="Shape 116"/>
        <p:cNvGrpSpPr/>
        <p:nvPr/>
      </p:nvGrpSpPr>
      <p:grpSpPr>
        <a:xfrm>
          <a:off x="0" y="0"/>
          <a:ext cx="0" cy="0"/>
          <a:chOff x="0" y="0"/>
          <a:chExt cx="0" cy="0"/>
        </a:xfrm>
      </p:grpSpPr>
      <p:sp>
        <p:nvSpPr>
          <p:cNvPr id="117" name="Google Shape;117;p22"/>
          <p:cNvSpPr/>
          <p:nvPr/>
        </p:nvSpPr>
        <p:spPr>
          <a:xfrm rot="-7820636">
            <a:off x="-2764275" y="1083460"/>
            <a:ext cx="9454879" cy="6719979"/>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2"/>
          <p:cNvSpPr txBox="1"/>
          <p:nvPr>
            <p:ph type="title"/>
          </p:nvPr>
        </p:nvSpPr>
        <p:spPr>
          <a:xfrm>
            <a:off x="715100" y="3316350"/>
            <a:ext cx="4449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9" name="Google Shape;119;p22"/>
          <p:cNvSpPr txBox="1"/>
          <p:nvPr>
            <p:ph idx="2" type="title"/>
          </p:nvPr>
        </p:nvSpPr>
        <p:spPr>
          <a:xfrm>
            <a:off x="715100" y="2303100"/>
            <a:ext cx="1367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0" name="Google Shape;120;p22"/>
          <p:cNvSpPr txBox="1"/>
          <p:nvPr>
            <p:ph idx="1" type="subTitle"/>
          </p:nvPr>
        </p:nvSpPr>
        <p:spPr>
          <a:xfrm>
            <a:off x="715100" y="4230800"/>
            <a:ext cx="4815600" cy="37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121" name="Shape 121"/>
        <p:cNvGrpSpPr/>
        <p:nvPr/>
      </p:nvGrpSpPr>
      <p:grpSpPr>
        <a:xfrm>
          <a:off x="0" y="0"/>
          <a:ext cx="0" cy="0"/>
          <a:chOff x="0" y="0"/>
          <a:chExt cx="0" cy="0"/>
        </a:xfrm>
      </p:grpSpPr>
      <p:sp>
        <p:nvSpPr>
          <p:cNvPr id="122" name="Google Shape;122;p23"/>
          <p:cNvSpPr/>
          <p:nvPr/>
        </p:nvSpPr>
        <p:spPr>
          <a:xfrm rot="-4705227">
            <a:off x="852381" y="-2410078"/>
            <a:ext cx="7062052" cy="988690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 name="Google Shape;123;p23"/>
          <p:cNvSpPr/>
          <p:nvPr/>
        </p:nvSpPr>
        <p:spPr>
          <a:xfrm flipH="1" rot="5400000">
            <a:off x="9278336" y="-986958"/>
            <a:ext cx="5182542" cy="822646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 name="Google Shape;124;p23"/>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5" name="Google Shape;125;p23"/>
          <p:cNvSpPr txBox="1"/>
          <p:nvPr>
            <p:ph idx="1" type="body"/>
          </p:nvPr>
        </p:nvSpPr>
        <p:spPr>
          <a:xfrm>
            <a:off x="720000" y="1466850"/>
            <a:ext cx="5814300" cy="2316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3"/>
              </a:buClr>
              <a:buSzPts val="1200"/>
              <a:buFont typeface="Lato"/>
              <a:buChar char="●"/>
              <a:defRPr sz="1600">
                <a:solidFill>
                  <a:srgbClr val="434343"/>
                </a:solidFill>
                <a:latin typeface="Poppins"/>
                <a:ea typeface="Poppins"/>
                <a:cs typeface="Poppins"/>
                <a:sym typeface="Poppins"/>
              </a:defRPr>
            </a:lvl1pPr>
            <a:lvl2pPr indent="-304800" lvl="1" marL="914400" algn="l">
              <a:lnSpc>
                <a:spcPct val="115000"/>
              </a:lnSpc>
              <a:spcBef>
                <a:spcPts val="0"/>
              </a:spcBef>
              <a:spcAft>
                <a:spcPts val="0"/>
              </a:spcAft>
              <a:buClr>
                <a:srgbClr val="000000"/>
              </a:buClr>
              <a:buSzPts val="1200"/>
              <a:buFont typeface="Arial"/>
              <a:buChar char="○"/>
              <a:defRPr>
                <a:solidFill>
                  <a:srgbClr val="434343"/>
                </a:solidFill>
              </a:defRPr>
            </a:lvl2pPr>
            <a:lvl3pPr indent="-304800" lvl="2" marL="1371600" algn="l">
              <a:lnSpc>
                <a:spcPct val="115000"/>
              </a:lnSpc>
              <a:spcBef>
                <a:spcPts val="0"/>
              </a:spcBef>
              <a:spcAft>
                <a:spcPts val="0"/>
              </a:spcAft>
              <a:buClr>
                <a:srgbClr val="000000"/>
              </a:buClr>
              <a:buSzPts val="1200"/>
              <a:buFont typeface="Arial"/>
              <a:buChar char="■"/>
              <a:defRPr>
                <a:solidFill>
                  <a:srgbClr val="434343"/>
                </a:solidFill>
              </a:defRPr>
            </a:lvl3pPr>
            <a:lvl4pPr indent="-304800" lvl="3" marL="1828800" algn="l">
              <a:lnSpc>
                <a:spcPct val="115000"/>
              </a:lnSpc>
              <a:spcBef>
                <a:spcPts val="0"/>
              </a:spcBef>
              <a:spcAft>
                <a:spcPts val="0"/>
              </a:spcAft>
              <a:buClr>
                <a:srgbClr val="000000"/>
              </a:buClr>
              <a:buSzPts val="1200"/>
              <a:buFont typeface="Arial"/>
              <a:buChar char="●"/>
              <a:defRPr>
                <a:solidFill>
                  <a:srgbClr val="434343"/>
                </a:solidFill>
              </a:defRPr>
            </a:lvl4pPr>
            <a:lvl5pPr indent="-304800" lvl="4" marL="2286000" algn="l">
              <a:lnSpc>
                <a:spcPct val="115000"/>
              </a:lnSpc>
              <a:spcBef>
                <a:spcPts val="0"/>
              </a:spcBef>
              <a:spcAft>
                <a:spcPts val="0"/>
              </a:spcAft>
              <a:buClr>
                <a:srgbClr val="000000"/>
              </a:buClr>
              <a:buSzPts val="1200"/>
              <a:buFont typeface="Arial"/>
              <a:buChar char="○"/>
              <a:defRPr>
                <a:solidFill>
                  <a:srgbClr val="434343"/>
                </a:solidFill>
              </a:defRPr>
            </a:lvl5pPr>
            <a:lvl6pPr indent="-304800" lvl="5" marL="2743200" algn="l">
              <a:lnSpc>
                <a:spcPct val="115000"/>
              </a:lnSpc>
              <a:spcBef>
                <a:spcPts val="0"/>
              </a:spcBef>
              <a:spcAft>
                <a:spcPts val="0"/>
              </a:spcAft>
              <a:buClr>
                <a:srgbClr val="000000"/>
              </a:buClr>
              <a:buSzPts val="1200"/>
              <a:buFont typeface="Arial"/>
              <a:buChar char="■"/>
              <a:defRPr>
                <a:solidFill>
                  <a:srgbClr val="434343"/>
                </a:solidFill>
              </a:defRPr>
            </a:lvl6pPr>
            <a:lvl7pPr indent="-304800" lvl="6" marL="3200400" algn="l">
              <a:lnSpc>
                <a:spcPct val="115000"/>
              </a:lnSpc>
              <a:spcBef>
                <a:spcPts val="0"/>
              </a:spcBef>
              <a:spcAft>
                <a:spcPts val="0"/>
              </a:spcAft>
              <a:buClr>
                <a:srgbClr val="000000"/>
              </a:buClr>
              <a:buSzPts val="1200"/>
              <a:buFont typeface="Arial"/>
              <a:buChar char="●"/>
              <a:defRPr>
                <a:solidFill>
                  <a:srgbClr val="434343"/>
                </a:solidFill>
              </a:defRPr>
            </a:lvl7pPr>
            <a:lvl8pPr indent="-304800" lvl="7" marL="3657600" algn="l">
              <a:lnSpc>
                <a:spcPct val="115000"/>
              </a:lnSpc>
              <a:spcBef>
                <a:spcPts val="0"/>
              </a:spcBef>
              <a:spcAft>
                <a:spcPts val="0"/>
              </a:spcAft>
              <a:buClr>
                <a:srgbClr val="000000"/>
              </a:buClr>
              <a:buSzPts val="1200"/>
              <a:buFont typeface="Arial"/>
              <a:buChar char="○"/>
              <a:defRPr>
                <a:solidFill>
                  <a:srgbClr val="434343"/>
                </a:solidFill>
              </a:defRPr>
            </a:lvl8pPr>
            <a:lvl9pPr indent="-304800" lvl="8" marL="4114800" algn="l">
              <a:lnSpc>
                <a:spcPct val="115000"/>
              </a:lnSpc>
              <a:spcBef>
                <a:spcPts val="0"/>
              </a:spcBef>
              <a:spcAft>
                <a:spcPts val="0"/>
              </a:spcAft>
              <a:buClr>
                <a:srgbClr val="000000"/>
              </a:buClr>
              <a:buSzPts val="1200"/>
              <a:buFont typeface="Arial"/>
              <a:buChar char="■"/>
              <a:defRPr>
                <a:solidFill>
                  <a:srgbClr val="43434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2_1_1">
    <p:bg>
      <p:bgPr>
        <a:solidFill>
          <a:schemeClr val="accent3"/>
        </a:solidFill>
      </p:bgPr>
    </p:bg>
    <p:spTree>
      <p:nvGrpSpPr>
        <p:cNvPr id="126" name="Shape 126"/>
        <p:cNvGrpSpPr/>
        <p:nvPr/>
      </p:nvGrpSpPr>
      <p:grpSpPr>
        <a:xfrm>
          <a:off x="0" y="0"/>
          <a:ext cx="0" cy="0"/>
          <a:chOff x="0" y="0"/>
          <a:chExt cx="0" cy="0"/>
        </a:xfrm>
      </p:grpSpPr>
      <p:sp>
        <p:nvSpPr>
          <p:cNvPr id="127" name="Google Shape;127;p24"/>
          <p:cNvSpPr/>
          <p:nvPr/>
        </p:nvSpPr>
        <p:spPr>
          <a:xfrm flipH="1" rot="1799963">
            <a:off x="127773" y="-2554371"/>
            <a:ext cx="5410470" cy="899672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 name="Google Shape;128;p24"/>
          <p:cNvSpPr/>
          <p:nvPr/>
        </p:nvSpPr>
        <p:spPr>
          <a:xfrm flipH="1" rot="-9268275">
            <a:off x="3760339" y="-522949"/>
            <a:ext cx="5410477" cy="1020566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 name="Google Shape;129;p24"/>
          <p:cNvSpPr/>
          <p:nvPr/>
        </p:nvSpPr>
        <p:spPr>
          <a:xfrm flipH="1" rot="-9268275">
            <a:off x="3898756" y="1253"/>
            <a:ext cx="5410477" cy="837278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 name="Google Shape;130;p24"/>
          <p:cNvSpPr/>
          <p:nvPr/>
        </p:nvSpPr>
        <p:spPr>
          <a:xfrm flipH="1" rot="2699948">
            <a:off x="-1076394" y="-1813956"/>
            <a:ext cx="7580967" cy="7130589"/>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 name="Google Shape;131;p24"/>
          <p:cNvSpPr txBox="1"/>
          <p:nvPr>
            <p:ph type="title"/>
          </p:nvPr>
        </p:nvSpPr>
        <p:spPr>
          <a:xfrm>
            <a:off x="1653248" y="1605345"/>
            <a:ext cx="3420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2" name="Google Shape;132;p24"/>
          <p:cNvSpPr txBox="1"/>
          <p:nvPr>
            <p:ph idx="1" type="subTitle"/>
          </p:nvPr>
        </p:nvSpPr>
        <p:spPr>
          <a:xfrm>
            <a:off x="1653248" y="2073836"/>
            <a:ext cx="3420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3" name="Google Shape;133;p24"/>
          <p:cNvSpPr txBox="1"/>
          <p:nvPr>
            <p:ph idx="2" type="title"/>
          </p:nvPr>
        </p:nvSpPr>
        <p:spPr>
          <a:xfrm>
            <a:off x="1653248" y="2976945"/>
            <a:ext cx="3420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4" name="Google Shape;134;p24"/>
          <p:cNvSpPr txBox="1"/>
          <p:nvPr>
            <p:ph idx="3" type="subTitle"/>
          </p:nvPr>
        </p:nvSpPr>
        <p:spPr>
          <a:xfrm>
            <a:off x="1653248" y="3445436"/>
            <a:ext cx="3420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5" name="Google Shape;135;p24"/>
          <p:cNvSpPr txBox="1"/>
          <p:nvPr>
            <p:ph idx="4"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136" name="Shape 136"/>
        <p:cNvGrpSpPr/>
        <p:nvPr/>
      </p:nvGrpSpPr>
      <p:grpSpPr>
        <a:xfrm>
          <a:off x="0" y="0"/>
          <a:ext cx="0" cy="0"/>
          <a:chOff x="0" y="0"/>
          <a:chExt cx="0" cy="0"/>
        </a:xfrm>
      </p:grpSpPr>
      <p:sp>
        <p:nvSpPr>
          <p:cNvPr id="137" name="Google Shape;137;p25"/>
          <p:cNvSpPr/>
          <p:nvPr/>
        </p:nvSpPr>
        <p:spPr>
          <a:xfrm flipH="1" rot="-5400072">
            <a:off x="5044603" y="1191726"/>
            <a:ext cx="5136966" cy="275351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 name="Google Shape;138;p25"/>
          <p:cNvSpPr/>
          <p:nvPr/>
        </p:nvSpPr>
        <p:spPr>
          <a:xfrm rot="-5400000">
            <a:off x="1521963" y="-1545005"/>
            <a:ext cx="5182542" cy="822646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9" name="Google Shape;139;p25"/>
          <p:cNvSpPr txBox="1"/>
          <p:nvPr>
            <p:ph idx="1" type="subTitle"/>
          </p:nvPr>
        </p:nvSpPr>
        <p:spPr>
          <a:xfrm>
            <a:off x="719988" y="2684125"/>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700">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0" name="Google Shape;140;p25"/>
          <p:cNvSpPr txBox="1"/>
          <p:nvPr>
            <p:ph idx="2" type="subTitle"/>
          </p:nvPr>
        </p:nvSpPr>
        <p:spPr>
          <a:xfrm>
            <a:off x="3898763" y="2684125"/>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700">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1" name="Google Shape;141;p25"/>
          <p:cNvSpPr txBox="1"/>
          <p:nvPr>
            <p:ph idx="3" type="subTitle"/>
          </p:nvPr>
        </p:nvSpPr>
        <p:spPr>
          <a:xfrm>
            <a:off x="720150" y="3602950"/>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2" name="Google Shape;142;p25"/>
          <p:cNvSpPr txBox="1"/>
          <p:nvPr>
            <p:ph idx="4" type="subTitle"/>
          </p:nvPr>
        </p:nvSpPr>
        <p:spPr>
          <a:xfrm>
            <a:off x="3898925" y="3602950"/>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3" name="Google Shape;143;p25"/>
          <p:cNvSpPr txBox="1"/>
          <p:nvPr>
            <p:ph type="title"/>
          </p:nvPr>
        </p:nvSpPr>
        <p:spPr>
          <a:xfrm>
            <a:off x="720000" y="535000"/>
            <a:ext cx="58005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2"/>
        </a:solidFill>
      </p:bgPr>
    </p:bg>
    <p:spTree>
      <p:nvGrpSpPr>
        <p:cNvPr id="144" name="Shape 144"/>
        <p:cNvGrpSpPr/>
        <p:nvPr/>
      </p:nvGrpSpPr>
      <p:grpSpPr>
        <a:xfrm>
          <a:off x="0" y="0"/>
          <a:ext cx="0" cy="0"/>
          <a:chOff x="0" y="0"/>
          <a:chExt cx="0" cy="0"/>
        </a:xfrm>
      </p:grpSpPr>
      <p:sp>
        <p:nvSpPr>
          <p:cNvPr id="145" name="Google Shape;145;p26"/>
          <p:cNvSpPr/>
          <p:nvPr/>
        </p:nvSpPr>
        <p:spPr>
          <a:xfrm rot="-5399892">
            <a:off x="353411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 name="Google Shape;146;p26"/>
          <p:cNvSpPr/>
          <p:nvPr/>
        </p:nvSpPr>
        <p:spPr>
          <a:xfrm flipH="1" rot="5399892">
            <a:off x="46706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 name="Google Shape;147;p26"/>
          <p:cNvSpPr txBox="1"/>
          <p:nvPr>
            <p:ph type="title"/>
          </p:nvPr>
        </p:nvSpPr>
        <p:spPr>
          <a:xfrm>
            <a:off x="5860384" y="2370425"/>
            <a:ext cx="2569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8" name="Google Shape;148;p26"/>
          <p:cNvSpPr txBox="1"/>
          <p:nvPr>
            <p:ph idx="1" type="subTitle"/>
          </p:nvPr>
        </p:nvSpPr>
        <p:spPr>
          <a:xfrm>
            <a:off x="5860384" y="2909748"/>
            <a:ext cx="2569500" cy="88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9" name="Google Shape;149;p26"/>
          <p:cNvSpPr txBox="1"/>
          <p:nvPr>
            <p:ph idx="2" type="title"/>
          </p:nvPr>
        </p:nvSpPr>
        <p:spPr>
          <a:xfrm>
            <a:off x="714116" y="2370425"/>
            <a:ext cx="2569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0" name="Google Shape;150;p26"/>
          <p:cNvSpPr txBox="1"/>
          <p:nvPr>
            <p:ph idx="3" type="subTitle"/>
          </p:nvPr>
        </p:nvSpPr>
        <p:spPr>
          <a:xfrm>
            <a:off x="714116" y="2909748"/>
            <a:ext cx="2569500" cy="88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1" name="Google Shape;151;p26"/>
          <p:cNvSpPr txBox="1"/>
          <p:nvPr>
            <p:ph idx="4" type="title"/>
          </p:nvPr>
        </p:nvSpPr>
        <p:spPr>
          <a:xfrm>
            <a:off x="3286429" y="2370425"/>
            <a:ext cx="2569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2" name="Google Shape;152;p26"/>
          <p:cNvSpPr txBox="1"/>
          <p:nvPr>
            <p:ph idx="5" type="subTitle"/>
          </p:nvPr>
        </p:nvSpPr>
        <p:spPr>
          <a:xfrm>
            <a:off x="3286429" y="2909748"/>
            <a:ext cx="2569500" cy="88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3" name="Google Shape;153;p26"/>
          <p:cNvSpPr txBox="1"/>
          <p:nvPr>
            <p:ph idx="6"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solidFill>
          <a:schemeClr val="lt1"/>
        </a:solidFill>
      </p:bgPr>
    </p:bg>
    <p:spTree>
      <p:nvGrpSpPr>
        <p:cNvPr id="154" name="Shape 154"/>
        <p:cNvGrpSpPr/>
        <p:nvPr/>
      </p:nvGrpSpPr>
      <p:grpSpPr>
        <a:xfrm>
          <a:off x="0" y="0"/>
          <a:ext cx="0" cy="0"/>
          <a:chOff x="0" y="0"/>
          <a:chExt cx="0" cy="0"/>
        </a:xfrm>
      </p:grpSpPr>
      <p:sp>
        <p:nvSpPr>
          <p:cNvPr id="155" name="Google Shape;155;p27"/>
          <p:cNvSpPr/>
          <p:nvPr/>
        </p:nvSpPr>
        <p:spPr>
          <a:xfrm rot="9136852">
            <a:off x="1710037" y="1050495"/>
            <a:ext cx="9823463" cy="795420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7"/>
          <p:cNvSpPr txBox="1"/>
          <p:nvPr>
            <p:ph type="title"/>
          </p:nvPr>
        </p:nvSpPr>
        <p:spPr>
          <a:xfrm flipH="1">
            <a:off x="4203150" y="2487163"/>
            <a:ext cx="4207500" cy="1047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7" name="Google Shape;157;p27"/>
          <p:cNvSpPr txBox="1"/>
          <p:nvPr>
            <p:ph idx="2" type="title"/>
          </p:nvPr>
        </p:nvSpPr>
        <p:spPr>
          <a:xfrm flipH="1">
            <a:off x="7043250" y="1388138"/>
            <a:ext cx="1367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58" name="Google Shape;158;p27"/>
          <p:cNvSpPr txBox="1"/>
          <p:nvPr>
            <p:ph idx="1" type="subTitle"/>
          </p:nvPr>
        </p:nvSpPr>
        <p:spPr>
          <a:xfrm flipH="1">
            <a:off x="3704850" y="3400763"/>
            <a:ext cx="4705800" cy="41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accent3"/>
        </a:solidFill>
      </p:bgPr>
    </p:bg>
    <p:spTree>
      <p:nvGrpSpPr>
        <p:cNvPr id="159" name="Shape 159"/>
        <p:cNvGrpSpPr/>
        <p:nvPr/>
      </p:nvGrpSpPr>
      <p:grpSpPr>
        <a:xfrm>
          <a:off x="0" y="0"/>
          <a:ext cx="0" cy="0"/>
          <a:chOff x="0" y="0"/>
          <a:chExt cx="0" cy="0"/>
        </a:xfrm>
      </p:grpSpPr>
      <p:sp>
        <p:nvSpPr>
          <p:cNvPr id="160" name="Google Shape;160;p28"/>
          <p:cNvSpPr/>
          <p:nvPr/>
        </p:nvSpPr>
        <p:spPr>
          <a:xfrm rot="-7633385">
            <a:off x="2892276" y="-1209409"/>
            <a:ext cx="5182543" cy="809748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 name="Google Shape;161;p28"/>
          <p:cNvSpPr/>
          <p:nvPr/>
        </p:nvSpPr>
        <p:spPr>
          <a:xfrm rot="-7405719">
            <a:off x="-1967264" y="-2636443"/>
            <a:ext cx="9424495" cy="130002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28"/>
          <p:cNvSpPr txBox="1"/>
          <p:nvPr>
            <p:ph type="title"/>
          </p:nvPr>
        </p:nvSpPr>
        <p:spPr>
          <a:xfrm>
            <a:off x="1653075" y="144970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3" name="Google Shape;163;p28"/>
          <p:cNvSpPr txBox="1"/>
          <p:nvPr>
            <p:ph idx="1" type="subTitle"/>
          </p:nvPr>
        </p:nvSpPr>
        <p:spPr>
          <a:xfrm>
            <a:off x="1653063" y="23455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4" name="Google Shape;164;p28"/>
          <p:cNvSpPr txBox="1"/>
          <p:nvPr>
            <p:ph idx="2" type="title"/>
          </p:nvPr>
        </p:nvSpPr>
        <p:spPr>
          <a:xfrm>
            <a:off x="5538251" y="144970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5" name="Google Shape;165;p28"/>
          <p:cNvSpPr txBox="1"/>
          <p:nvPr>
            <p:ph idx="3" type="subTitle"/>
          </p:nvPr>
        </p:nvSpPr>
        <p:spPr>
          <a:xfrm>
            <a:off x="5538243" y="23455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 name="Google Shape;166;p28"/>
          <p:cNvSpPr txBox="1"/>
          <p:nvPr>
            <p:ph idx="4" type="title"/>
          </p:nvPr>
        </p:nvSpPr>
        <p:spPr>
          <a:xfrm>
            <a:off x="1653075" y="318795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7" name="Google Shape;167;p28"/>
          <p:cNvSpPr txBox="1"/>
          <p:nvPr>
            <p:ph idx="5" type="subTitle"/>
          </p:nvPr>
        </p:nvSpPr>
        <p:spPr>
          <a:xfrm>
            <a:off x="1653063" y="40837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8" name="Google Shape;168;p28"/>
          <p:cNvSpPr txBox="1"/>
          <p:nvPr>
            <p:ph idx="6" type="title"/>
          </p:nvPr>
        </p:nvSpPr>
        <p:spPr>
          <a:xfrm>
            <a:off x="5538252" y="318795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9" name="Google Shape;169;p28"/>
          <p:cNvSpPr txBox="1"/>
          <p:nvPr>
            <p:ph idx="7" type="subTitle"/>
          </p:nvPr>
        </p:nvSpPr>
        <p:spPr>
          <a:xfrm>
            <a:off x="5538243" y="40837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0" name="Google Shape;170;p28"/>
          <p:cNvSpPr txBox="1"/>
          <p:nvPr>
            <p:ph idx="8"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2_1">
    <p:bg>
      <p:bgPr>
        <a:solidFill>
          <a:schemeClr val="dk2"/>
        </a:solidFill>
      </p:bgPr>
    </p:bg>
    <p:spTree>
      <p:nvGrpSpPr>
        <p:cNvPr id="171" name="Shape 171"/>
        <p:cNvGrpSpPr/>
        <p:nvPr/>
      </p:nvGrpSpPr>
      <p:grpSpPr>
        <a:xfrm>
          <a:off x="0" y="0"/>
          <a:ext cx="0" cy="0"/>
          <a:chOff x="0" y="0"/>
          <a:chExt cx="0" cy="0"/>
        </a:xfrm>
      </p:grpSpPr>
      <p:sp>
        <p:nvSpPr>
          <p:cNvPr id="172" name="Google Shape;172;p29"/>
          <p:cNvSpPr/>
          <p:nvPr/>
        </p:nvSpPr>
        <p:spPr>
          <a:xfrm rot="-5399892">
            <a:off x="353411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3" name="Google Shape;173;p29"/>
          <p:cNvSpPr/>
          <p:nvPr/>
        </p:nvSpPr>
        <p:spPr>
          <a:xfrm flipH="1" rot="5399892">
            <a:off x="46706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 name="Google Shape;174;p29"/>
          <p:cNvSpPr txBox="1"/>
          <p:nvPr>
            <p:ph type="title"/>
          </p:nvPr>
        </p:nvSpPr>
        <p:spPr>
          <a:xfrm>
            <a:off x="3541575" y="1136050"/>
            <a:ext cx="40782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5" name="Google Shape;175;p29"/>
          <p:cNvSpPr txBox="1"/>
          <p:nvPr>
            <p:ph idx="1" type="subTitle"/>
          </p:nvPr>
        </p:nvSpPr>
        <p:spPr>
          <a:xfrm>
            <a:off x="3541575" y="1521575"/>
            <a:ext cx="4078200" cy="54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6" name="Google Shape;176;p29"/>
          <p:cNvSpPr txBox="1"/>
          <p:nvPr>
            <p:ph idx="2" type="title"/>
          </p:nvPr>
        </p:nvSpPr>
        <p:spPr>
          <a:xfrm>
            <a:off x="3541575" y="3697715"/>
            <a:ext cx="40755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7" name="Google Shape;177;p29"/>
          <p:cNvSpPr txBox="1"/>
          <p:nvPr>
            <p:ph idx="3" type="subTitle"/>
          </p:nvPr>
        </p:nvSpPr>
        <p:spPr>
          <a:xfrm>
            <a:off x="3541575" y="4079220"/>
            <a:ext cx="4078200" cy="54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8" name="Google Shape;178;p29"/>
          <p:cNvSpPr txBox="1"/>
          <p:nvPr>
            <p:ph idx="4" type="title"/>
          </p:nvPr>
        </p:nvSpPr>
        <p:spPr>
          <a:xfrm>
            <a:off x="3541575" y="2411475"/>
            <a:ext cx="40755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9" name="Google Shape;179;p29"/>
          <p:cNvSpPr txBox="1"/>
          <p:nvPr>
            <p:ph idx="5" type="subTitle"/>
          </p:nvPr>
        </p:nvSpPr>
        <p:spPr>
          <a:xfrm>
            <a:off x="3541575" y="2799000"/>
            <a:ext cx="4078200" cy="54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0" name="Google Shape;180;p29"/>
          <p:cNvSpPr txBox="1"/>
          <p:nvPr>
            <p:ph idx="6"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solidFill>
          <a:schemeClr val="lt1"/>
        </a:solidFill>
      </p:bgPr>
    </p:bg>
    <p:spTree>
      <p:nvGrpSpPr>
        <p:cNvPr id="181" name="Shape 181"/>
        <p:cNvGrpSpPr/>
        <p:nvPr/>
      </p:nvGrpSpPr>
      <p:grpSpPr>
        <a:xfrm>
          <a:off x="0" y="0"/>
          <a:ext cx="0" cy="0"/>
          <a:chOff x="0" y="0"/>
          <a:chExt cx="0" cy="0"/>
        </a:xfrm>
      </p:grpSpPr>
      <p:sp>
        <p:nvSpPr>
          <p:cNvPr id="182" name="Google Shape;182;p30"/>
          <p:cNvSpPr/>
          <p:nvPr/>
        </p:nvSpPr>
        <p:spPr>
          <a:xfrm rot="10279750">
            <a:off x="2519167" y="3162263"/>
            <a:ext cx="7507675" cy="742407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3" name="Google Shape;183;p30"/>
          <p:cNvSpPr/>
          <p:nvPr/>
        </p:nvSpPr>
        <p:spPr>
          <a:xfrm flipH="1" rot="-1140831">
            <a:off x="-1557482" y="-41642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30"/>
          <p:cNvSpPr txBox="1"/>
          <p:nvPr>
            <p:ph type="title"/>
          </p:nvPr>
        </p:nvSpPr>
        <p:spPr>
          <a:xfrm flipH="1">
            <a:off x="2002500" y="1877563"/>
            <a:ext cx="5139000" cy="7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5" name="Google Shape;185;p30"/>
          <p:cNvSpPr txBox="1"/>
          <p:nvPr>
            <p:ph idx="2" type="title"/>
          </p:nvPr>
        </p:nvSpPr>
        <p:spPr>
          <a:xfrm flipH="1">
            <a:off x="3848854" y="626138"/>
            <a:ext cx="14463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6" name="Google Shape;186;p30"/>
          <p:cNvSpPr txBox="1"/>
          <p:nvPr>
            <p:ph idx="1" type="subTitle"/>
          </p:nvPr>
        </p:nvSpPr>
        <p:spPr>
          <a:xfrm flipH="1">
            <a:off x="2002350" y="2638763"/>
            <a:ext cx="5139000" cy="41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accent3"/>
        </a:solidFill>
      </p:bgPr>
    </p:bg>
    <p:spTree>
      <p:nvGrpSpPr>
        <p:cNvPr id="187" name="Shape 187"/>
        <p:cNvGrpSpPr/>
        <p:nvPr/>
      </p:nvGrpSpPr>
      <p:grpSpPr>
        <a:xfrm>
          <a:off x="0" y="0"/>
          <a:ext cx="0" cy="0"/>
          <a:chOff x="0" y="0"/>
          <a:chExt cx="0" cy="0"/>
        </a:xfrm>
      </p:grpSpPr>
      <p:sp>
        <p:nvSpPr>
          <p:cNvPr id="188" name="Google Shape;188;p31"/>
          <p:cNvSpPr/>
          <p:nvPr/>
        </p:nvSpPr>
        <p:spPr>
          <a:xfrm rot="5400072">
            <a:off x="249654" y="554799"/>
            <a:ext cx="5136966" cy="403390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9" name="Google Shape;189;p31"/>
          <p:cNvSpPr/>
          <p:nvPr/>
        </p:nvSpPr>
        <p:spPr>
          <a:xfrm flipH="1" rot="5399964">
            <a:off x="2190744" y="-1800204"/>
            <a:ext cx="5162562" cy="8743896"/>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0" name="Google Shape;190;p31"/>
          <p:cNvSpPr txBox="1"/>
          <p:nvPr>
            <p:ph type="title"/>
          </p:nvPr>
        </p:nvSpPr>
        <p:spPr>
          <a:xfrm>
            <a:off x="5723400" y="1574900"/>
            <a:ext cx="26838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1" name="Google Shape;191;p31"/>
          <p:cNvSpPr txBox="1"/>
          <p:nvPr>
            <p:ph idx="1" type="subTitle"/>
          </p:nvPr>
        </p:nvSpPr>
        <p:spPr>
          <a:xfrm>
            <a:off x="6070800" y="2038031"/>
            <a:ext cx="23364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2" name="Google Shape;192;p31"/>
          <p:cNvSpPr txBox="1"/>
          <p:nvPr>
            <p:ph idx="2" type="title"/>
          </p:nvPr>
        </p:nvSpPr>
        <p:spPr>
          <a:xfrm>
            <a:off x="1705700" y="2647400"/>
            <a:ext cx="26838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3" name="Google Shape;193;p31"/>
          <p:cNvSpPr txBox="1"/>
          <p:nvPr>
            <p:ph idx="3" type="subTitle"/>
          </p:nvPr>
        </p:nvSpPr>
        <p:spPr>
          <a:xfrm>
            <a:off x="2053100" y="3110531"/>
            <a:ext cx="23364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4" name="Google Shape;194;p31"/>
          <p:cNvSpPr txBox="1"/>
          <p:nvPr>
            <p:ph idx="4" type="title"/>
          </p:nvPr>
        </p:nvSpPr>
        <p:spPr>
          <a:xfrm>
            <a:off x="5723400" y="3566325"/>
            <a:ext cx="26838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5" name="Google Shape;195;p31"/>
          <p:cNvSpPr txBox="1"/>
          <p:nvPr>
            <p:ph idx="5" type="subTitle"/>
          </p:nvPr>
        </p:nvSpPr>
        <p:spPr>
          <a:xfrm>
            <a:off x="6070800" y="4029456"/>
            <a:ext cx="23364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6" name="Google Shape;196;p31"/>
          <p:cNvSpPr txBox="1"/>
          <p:nvPr>
            <p:ph idx="6"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197" name="Shape 197"/>
        <p:cNvGrpSpPr/>
        <p:nvPr/>
      </p:nvGrpSpPr>
      <p:grpSpPr>
        <a:xfrm>
          <a:off x="0" y="0"/>
          <a:ext cx="0" cy="0"/>
          <a:chOff x="0" y="0"/>
          <a:chExt cx="0" cy="0"/>
        </a:xfrm>
      </p:grpSpPr>
      <p:sp>
        <p:nvSpPr>
          <p:cNvPr id="198" name="Google Shape;198;p32"/>
          <p:cNvSpPr/>
          <p:nvPr/>
        </p:nvSpPr>
        <p:spPr>
          <a:xfrm flipH="1" rot="-486386">
            <a:off x="-1902568" y="-640257"/>
            <a:ext cx="12387502" cy="596078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2"/>
          <p:cNvSpPr/>
          <p:nvPr/>
        </p:nvSpPr>
        <p:spPr>
          <a:xfrm flipH="1" rot="-486381">
            <a:off x="-289330" y="-808575"/>
            <a:ext cx="10000337" cy="596078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2"/>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2"/>
        </a:solidFill>
      </p:bgPr>
    </p:bg>
    <p:spTree>
      <p:nvGrpSpPr>
        <p:cNvPr id="201" name="Shape 201"/>
        <p:cNvGrpSpPr/>
        <p:nvPr/>
      </p:nvGrpSpPr>
      <p:grpSpPr>
        <a:xfrm>
          <a:off x="0" y="0"/>
          <a:ext cx="0" cy="0"/>
          <a:chOff x="0" y="0"/>
          <a:chExt cx="0" cy="0"/>
        </a:xfrm>
      </p:grpSpPr>
      <p:sp>
        <p:nvSpPr>
          <p:cNvPr id="202" name="Google Shape;202;p33"/>
          <p:cNvSpPr/>
          <p:nvPr/>
        </p:nvSpPr>
        <p:spPr>
          <a:xfrm flipH="1" rot="5399967">
            <a:off x="30283" y="-8568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33"/>
          <p:cNvSpPr/>
          <p:nvPr/>
        </p:nvSpPr>
        <p:spPr>
          <a:xfrm flipH="1" rot="-5400032">
            <a:off x="3601466" y="-867066"/>
            <a:ext cx="5714982"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 name="Google Shape;204;p33"/>
          <p:cNvSpPr/>
          <p:nvPr/>
        </p:nvSpPr>
        <p:spPr>
          <a:xfrm flipH="1" rot="-5400021">
            <a:off x="1329088" y="-347286"/>
            <a:ext cx="8839206" cy="717157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5" name="Google Shape;205;p33"/>
          <p:cNvSpPr/>
          <p:nvPr/>
        </p:nvSpPr>
        <p:spPr>
          <a:xfrm flipH="1" rot="5399978">
            <a:off x="-294226" y="-1848107"/>
            <a:ext cx="8324802"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33"/>
          <p:cNvSpPr txBox="1"/>
          <p:nvPr>
            <p:ph type="title"/>
          </p:nvPr>
        </p:nvSpPr>
        <p:spPr>
          <a:xfrm>
            <a:off x="720000" y="16828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7" name="Google Shape;207;p33"/>
          <p:cNvSpPr txBox="1"/>
          <p:nvPr>
            <p:ph idx="1" type="subTitle"/>
          </p:nvPr>
        </p:nvSpPr>
        <p:spPr>
          <a:xfrm>
            <a:off x="720000" y="2269375"/>
            <a:ext cx="2305500" cy="484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8" name="Google Shape;208;p33"/>
          <p:cNvSpPr txBox="1"/>
          <p:nvPr>
            <p:ph idx="2" type="title"/>
          </p:nvPr>
        </p:nvSpPr>
        <p:spPr>
          <a:xfrm>
            <a:off x="3419269" y="16828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9" name="Google Shape;209;p33"/>
          <p:cNvSpPr txBox="1"/>
          <p:nvPr>
            <p:ph idx="3" type="subTitle"/>
          </p:nvPr>
        </p:nvSpPr>
        <p:spPr>
          <a:xfrm>
            <a:off x="3419269" y="2269375"/>
            <a:ext cx="2305500" cy="484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0" name="Google Shape;210;p33"/>
          <p:cNvSpPr txBox="1"/>
          <p:nvPr>
            <p:ph idx="4" type="title"/>
          </p:nvPr>
        </p:nvSpPr>
        <p:spPr>
          <a:xfrm>
            <a:off x="720000" y="3116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1" name="Google Shape;211;p33"/>
          <p:cNvSpPr txBox="1"/>
          <p:nvPr>
            <p:ph idx="5" type="subTitle"/>
          </p:nvPr>
        </p:nvSpPr>
        <p:spPr>
          <a:xfrm>
            <a:off x="720000" y="37027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2" name="Google Shape;212;p33"/>
          <p:cNvSpPr txBox="1"/>
          <p:nvPr>
            <p:ph idx="6" type="title"/>
          </p:nvPr>
        </p:nvSpPr>
        <p:spPr>
          <a:xfrm>
            <a:off x="3419269" y="3116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3" name="Google Shape;213;p33"/>
          <p:cNvSpPr txBox="1"/>
          <p:nvPr>
            <p:ph idx="7" type="subTitle"/>
          </p:nvPr>
        </p:nvSpPr>
        <p:spPr>
          <a:xfrm>
            <a:off x="3419269" y="37027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4" name="Google Shape;214;p33"/>
          <p:cNvSpPr txBox="1"/>
          <p:nvPr>
            <p:ph idx="8" type="title"/>
          </p:nvPr>
        </p:nvSpPr>
        <p:spPr>
          <a:xfrm>
            <a:off x="6118545" y="16828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5" name="Google Shape;215;p33"/>
          <p:cNvSpPr txBox="1"/>
          <p:nvPr>
            <p:ph idx="9" type="subTitle"/>
          </p:nvPr>
        </p:nvSpPr>
        <p:spPr>
          <a:xfrm>
            <a:off x="6118545" y="22693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6" name="Google Shape;216;p33"/>
          <p:cNvSpPr txBox="1"/>
          <p:nvPr>
            <p:ph idx="13" type="title"/>
          </p:nvPr>
        </p:nvSpPr>
        <p:spPr>
          <a:xfrm>
            <a:off x="6118545" y="3116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7" name="Google Shape;217;p33"/>
          <p:cNvSpPr txBox="1"/>
          <p:nvPr>
            <p:ph idx="14" type="subTitle"/>
          </p:nvPr>
        </p:nvSpPr>
        <p:spPr>
          <a:xfrm>
            <a:off x="6118545" y="37027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8" name="Google Shape;218;p33"/>
          <p:cNvSpPr txBox="1"/>
          <p:nvPr>
            <p:ph idx="15"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2_1">
    <p:bg>
      <p:bgPr>
        <a:solidFill>
          <a:schemeClr val="accent3"/>
        </a:solidFill>
      </p:bgPr>
    </p:bg>
    <p:spTree>
      <p:nvGrpSpPr>
        <p:cNvPr id="219" name="Shape 219"/>
        <p:cNvGrpSpPr/>
        <p:nvPr/>
      </p:nvGrpSpPr>
      <p:grpSpPr>
        <a:xfrm>
          <a:off x="0" y="0"/>
          <a:ext cx="0" cy="0"/>
          <a:chOff x="0" y="0"/>
          <a:chExt cx="0" cy="0"/>
        </a:xfrm>
      </p:grpSpPr>
      <p:sp>
        <p:nvSpPr>
          <p:cNvPr id="220" name="Google Shape;220;p34"/>
          <p:cNvSpPr/>
          <p:nvPr/>
        </p:nvSpPr>
        <p:spPr>
          <a:xfrm flipH="1" rot="-9708718">
            <a:off x="4327104" y="-249784"/>
            <a:ext cx="5143497" cy="548364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4"/>
          <p:cNvSpPr/>
          <p:nvPr/>
        </p:nvSpPr>
        <p:spPr>
          <a:xfrm flipH="1" rot="-9942330">
            <a:off x="4501069" y="230937"/>
            <a:ext cx="4631551" cy="408864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4"/>
          <p:cNvSpPr/>
          <p:nvPr/>
        </p:nvSpPr>
        <p:spPr>
          <a:xfrm flipH="1" rot="-9942329">
            <a:off x="-901844" y="-630180"/>
            <a:ext cx="10442362" cy="715471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4"/>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224" name="Shape 224"/>
        <p:cNvGrpSpPr/>
        <p:nvPr/>
      </p:nvGrpSpPr>
      <p:grpSpPr>
        <a:xfrm>
          <a:off x="0" y="0"/>
          <a:ext cx="0" cy="0"/>
          <a:chOff x="0" y="0"/>
          <a:chExt cx="0" cy="0"/>
        </a:xfrm>
      </p:grpSpPr>
      <p:sp>
        <p:nvSpPr>
          <p:cNvPr id="225" name="Google Shape;225;p35"/>
          <p:cNvSpPr/>
          <p:nvPr/>
        </p:nvSpPr>
        <p:spPr>
          <a:xfrm flipH="1" rot="-98">
            <a:off x="-176787" y="-1092039"/>
            <a:ext cx="9497574" cy="514323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5"/>
          <p:cNvSpPr txBox="1"/>
          <p:nvPr>
            <p:ph type="title"/>
          </p:nvPr>
        </p:nvSpPr>
        <p:spPr>
          <a:xfrm>
            <a:off x="2061100" y="535000"/>
            <a:ext cx="6367800" cy="201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72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227" name="Shape 227"/>
        <p:cNvGrpSpPr/>
        <p:nvPr/>
      </p:nvGrpSpPr>
      <p:grpSpPr>
        <a:xfrm>
          <a:off x="0" y="0"/>
          <a:ext cx="0" cy="0"/>
          <a:chOff x="0" y="0"/>
          <a:chExt cx="0" cy="0"/>
        </a:xfrm>
      </p:grpSpPr>
      <p:sp>
        <p:nvSpPr>
          <p:cNvPr id="228" name="Google Shape;228;p36"/>
          <p:cNvSpPr/>
          <p:nvPr/>
        </p:nvSpPr>
        <p:spPr>
          <a:xfrm rot="-10799924">
            <a:off x="-159178" y="1321179"/>
            <a:ext cx="9823464" cy="795420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6"/>
          <p:cNvSpPr txBox="1"/>
          <p:nvPr>
            <p:ph type="title"/>
          </p:nvPr>
        </p:nvSpPr>
        <p:spPr>
          <a:xfrm>
            <a:off x="3865000" y="4076600"/>
            <a:ext cx="4563900" cy="531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0" name="Google Shape;230;p36"/>
          <p:cNvSpPr txBox="1"/>
          <p:nvPr>
            <p:ph idx="1" type="subTitle"/>
          </p:nvPr>
        </p:nvSpPr>
        <p:spPr>
          <a:xfrm>
            <a:off x="3992500" y="2676625"/>
            <a:ext cx="4436100" cy="1400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200">
                <a:solidFill>
                  <a:schemeClr val="lt1"/>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1" name="Shape 231"/>
        <p:cNvGrpSpPr/>
        <p:nvPr/>
      </p:nvGrpSpPr>
      <p:grpSpPr>
        <a:xfrm>
          <a:off x="0" y="0"/>
          <a:ext cx="0" cy="0"/>
          <a:chOff x="0" y="0"/>
          <a:chExt cx="0" cy="0"/>
        </a:xfrm>
      </p:grpSpPr>
      <p:sp>
        <p:nvSpPr>
          <p:cNvPr id="232" name="Google Shape;232;p37"/>
          <p:cNvSpPr/>
          <p:nvPr/>
        </p:nvSpPr>
        <p:spPr>
          <a:xfrm flipH="1" rot="10799942">
            <a:off x="-144703" y="2613951"/>
            <a:ext cx="9536346" cy="529291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7"/>
          <p:cNvSpPr txBox="1"/>
          <p:nvPr>
            <p:ph type="title"/>
          </p:nvPr>
        </p:nvSpPr>
        <p:spPr>
          <a:xfrm>
            <a:off x="724900" y="3657600"/>
            <a:ext cx="7704000" cy="951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3">
    <p:spTree>
      <p:nvGrpSpPr>
        <p:cNvPr id="234" name="Shape 234"/>
        <p:cNvGrpSpPr/>
        <p:nvPr/>
      </p:nvGrpSpPr>
      <p:grpSpPr>
        <a:xfrm>
          <a:off x="0" y="0"/>
          <a:ext cx="0" cy="0"/>
          <a:chOff x="0" y="0"/>
          <a:chExt cx="0" cy="0"/>
        </a:xfrm>
      </p:grpSpPr>
      <p:sp>
        <p:nvSpPr>
          <p:cNvPr id="235" name="Google Shape;235;p38"/>
          <p:cNvSpPr txBox="1"/>
          <p:nvPr>
            <p:ph type="title"/>
          </p:nvPr>
        </p:nvSpPr>
        <p:spPr>
          <a:xfrm>
            <a:off x="720000" y="539500"/>
            <a:ext cx="4798200" cy="110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36" name="Google Shape;236;p38"/>
          <p:cNvSpPr/>
          <p:nvPr/>
        </p:nvSpPr>
        <p:spPr>
          <a:xfrm rot="-5400000">
            <a:off x="-4790089" y="-1561008"/>
            <a:ext cx="5182542" cy="822646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2">
    <p:bg>
      <p:bgPr>
        <a:solidFill>
          <a:schemeClr val="lt1"/>
        </a:solidFill>
      </p:bgPr>
    </p:bg>
    <p:spTree>
      <p:nvGrpSpPr>
        <p:cNvPr id="237" name="Shape 237"/>
        <p:cNvGrpSpPr/>
        <p:nvPr/>
      </p:nvGrpSpPr>
      <p:grpSpPr>
        <a:xfrm>
          <a:off x="0" y="0"/>
          <a:ext cx="0" cy="0"/>
          <a:chOff x="0" y="0"/>
          <a:chExt cx="0" cy="0"/>
        </a:xfrm>
      </p:grpSpPr>
      <p:sp>
        <p:nvSpPr>
          <p:cNvPr id="238" name="Google Shape;238;p39"/>
          <p:cNvSpPr txBox="1"/>
          <p:nvPr>
            <p:ph type="title"/>
          </p:nvPr>
        </p:nvSpPr>
        <p:spPr>
          <a:xfrm>
            <a:off x="720000" y="1908300"/>
            <a:ext cx="4083900" cy="125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9" name="Google Shape;239;p39"/>
          <p:cNvSpPr txBox="1"/>
          <p:nvPr>
            <p:ph idx="1" type="subTitle"/>
          </p:nvPr>
        </p:nvSpPr>
        <p:spPr>
          <a:xfrm>
            <a:off x="715100" y="3258525"/>
            <a:ext cx="4083900" cy="100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40" name="Google Shape;240;p39"/>
          <p:cNvSpPr/>
          <p:nvPr/>
        </p:nvSpPr>
        <p:spPr>
          <a:xfrm flipH="1" rot="-5400033">
            <a:off x="-5183492" y="-19289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_1_1_1_1_1_1">
    <p:bg>
      <p:bgPr>
        <a:solidFill>
          <a:schemeClr val="lt1"/>
        </a:solidFill>
      </p:bgPr>
    </p:bg>
    <p:spTree>
      <p:nvGrpSpPr>
        <p:cNvPr id="241" name="Shape 241"/>
        <p:cNvGrpSpPr/>
        <p:nvPr/>
      </p:nvGrpSpPr>
      <p:grpSpPr>
        <a:xfrm>
          <a:off x="0" y="0"/>
          <a:ext cx="0" cy="0"/>
          <a:chOff x="0" y="0"/>
          <a:chExt cx="0" cy="0"/>
        </a:xfrm>
      </p:grpSpPr>
      <p:sp>
        <p:nvSpPr>
          <p:cNvPr id="242" name="Google Shape;242;p40"/>
          <p:cNvSpPr/>
          <p:nvPr/>
        </p:nvSpPr>
        <p:spPr>
          <a:xfrm rot="-10799939">
            <a:off x="-34349" y="-2280638"/>
            <a:ext cx="9200574" cy="7424082"/>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3" name="Google Shape;243;p40"/>
          <p:cNvSpPr/>
          <p:nvPr/>
        </p:nvSpPr>
        <p:spPr>
          <a:xfrm flipH="1" rot="-1140831">
            <a:off x="-1557482" y="-37070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4" name="Google Shape;244;p40"/>
          <p:cNvSpPr txBox="1"/>
          <p:nvPr>
            <p:ph type="title"/>
          </p:nvPr>
        </p:nvSpPr>
        <p:spPr>
          <a:xfrm>
            <a:off x="4377600" y="1393538"/>
            <a:ext cx="4083900" cy="1251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36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5" name="Google Shape;245;p40"/>
          <p:cNvSpPr txBox="1"/>
          <p:nvPr>
            <p:ph idx="1" type="subTitle"/>
          </p:nvPr>
        </p:nvSpPr>
        <p:spPr>
          <a:xfrm>
            <a:off x="4372700" y="2743763"/>
            <a:ext cx="4083900" cy="100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246" name="Shape 246"/>
        <p:cNvGrpSpPr/>
        <p:nvPr/>
      </p:nvGrpSpPr>
      <p:grpSpPr>
        <a:xfrm>
          <a:off x="0" y="0"/>
          <a:ext cx="0" cy="0"/>
          <a:chOff x="0" y="0"/>
          <a:chExt cx="0" cy="0"/>
        </a:xfrm>
      </p:grpSpPr>
      <p:sp>
        <p:nvSpPr>
          <p:cNvPr id="247" name="Google Shape;247;p41"/>
          <p:cNvSpPr/>
          <p:nvPr/>
        </p:nvSpPr>
        <p:spPr>
          <a:xfrm rot="-129427">
            <a:off x="-563426" y="-4868445"/>
            <a:ext cx="10009567" cy="838631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1"/>
          <p:cNvSpPr txBox="1"/>
          <p:nvPr>
            <p:ph hasCustomPrompt="1" type="title"/>
          </p:nvPr>
        </p:nvSpPr>
        <p:spPr>
          <a:xfrm>
            <a:off x="715100" y="535000"/>
            <a:ext cx="6576000" cy="125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9600"/>
              <a:buNone/>
              <a:defRPr sz="90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a:r>
              <a:t>xx%</a:t>
            </a:r>
          </a:p>
        </p:txBody>
      </p:sp>
      <p:sp>
        <p:nvSpPr>
          <p:cNvPr id="249" name="Google Shape;249;p41"/>
          <p:cNvSpPr txBox="1"/>
          <p:nvPr>
            <p:ph idx="1" type="subTitle"/>
          </p:nvPr>
        </p:nvSpPr>
        <p:spPr>
          <a:xfrm>
            <a:off x="715100" y="1615450"/>
            <a:ext cx="65760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latin typeface="Poppins"/>
                <a:ea typeface="Poppins"/>
                <a:cs typeface="Poppins"/>
                <a:sym typeface="Poppins"/>
              </a:defRPr>
            </a:lvl1pPr>
            <a:lvl2pPr lvl="1" algn="ctr">
              <a:lnSpc>
                <a:spcPct val="100000"/>
              </a:lnSpc>
              <a:spcBef>
                <a:spcPts val="120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3">
    <p:bg>
      <p:bgPr>
        <a:solidFill>
          <a:schemeClr val="accent3"/>
        </a:solidFill>
      </p:bgPr>
    </p:bg>
    <p:spTree>
      <p:nvGrpSpPr>
        <p:cNvPr id="250" name="Shape 250"/>
        <p:cNvGrpSpPr/>
        <p:nvPr/>
      </p:nvGrpSpPr>
      <p:grpSpPr>
        <a:xfrm>
          <a:off x="0" y="0"/>
          <a:ext cx="0" cy="0"/>
          <a:chOff x="0" y="0"/>
          <a:chExt cx="0" cy="0"/>
        </a:xfrm>
      </p:grpSpPr>
      <p:sp>
        <p:nvSpPr>
          <p:cNvPr id="251" name="Google Shape;251;p42"/>
          <p:cNvSpPr/>
          <p:nvPr/>
        </p:nvSpPr>
        <p:spPr>
          <a:xfrm flipH="1" rot="2699923">
            <a:off x="-798094" y="872280"/>
            <a:ext cx="5136977" cy="403388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 name="Google Shape;252;p42"/>
          <p:cNvSpPr/>
          <p:nvPr/>
        </p:nvSpPr>
        <p:spPr>
          <a:xfrm flipH="1" rot="-9154638">
            <a:off x="4119374" y="-730832"/>
            <a:ext cx="5136988" cy="5079749"/>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3" name="Google Shape;253;p42"/>
          <p:cNvSpPr/>
          <p:nvPr/>
        </p:nvSpPr>
        <p:spPr>
          <a:xfrm rot="-7121299">
            <a:off x="2460957" y="-339764"/>
            <a:ext cx="7043532" cy="7068136"/>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4" name="Google Shape;254;p42"/>
          <p:cNvSpPr/>
          <p:nvPr/>
        </p:nvSpPr>
        <p:spPr>
          <a:xfrm rot="4406594">
            <a:off x="183526" y="-1446441"/>
            <a:ext cx="6720692" cy="670567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5" name="Google Shape;255;p42"/>
          <p:cNvSpPr txBox="1"/>
          <p:nvPr>
            <p:ph type="title"/>
          </p:nvPr>
        </p:nvSpPr>
        <p:spPr>
          <a:xfrm>
            <a:off x="1284000" y="540000"/>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56" name="Google Shape;256;p42"/>
          <p:cNvSpPr txBox="1"/>
          <p:nvPr>
            <p:ph idx="1" type="subTitle"/>
          </p:nvPr>
        </p:nvSpPr>
        <p:spPr>
          <a:xfrm>
            <a:off x="1284000" y="1246025"/>
            <a:ext cx="6576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7" name="Google Shape;257;p42"/>
          <p:cNvSpPr txBox="1"/>
          <p:nvPr>
            <p:ph idx="2" type="title"/>
          </p:nvPr>
        </p:nvSpPr>
        <p:spPr>
          <a:xfrm>
            <a:off x="1284000" y="1996138"/>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58" name="Google Shape;258;p42"/>
          <p:cNvSpPr txBox="1"/>
          <p:nvPr>
            <p:ph idx="3" type="subTitle"/>
          </p:nvPr>
        </p:nvSpPr>
        <p:spPr>
          <a:xfrm>
            <a:off x="1284000" y="2702163"/>
            <a:ext cx="6576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9" name="Google Shape;259;p42"/>
          <p:cNvSpPr txBox="1"/>
          <p:nvPr>
            <p:ph idx="4" type="title"/>
          </p:nvPr>
        </p:nvSpPr>
        <p:spPr>
          <a:xfrm>
            <a:off x="1284000" y="3452288"/>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60" name="Google Shape;260;p42"/>
          <p:cNvSpPr txBox="1"/>
          <p:nvPr>
            <p:ph idx="5" type="subTitle"/>
          </p:nvPr>
        </p:nvSpPr>
        <p:spPr>
          <a:xfrm>
            <a:off x="1284000" y="4158313"/>
            <a:ext cx="6576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BLANK_1_1_1_1_1_1_3_1">
    <p:bg>
      <p:bgPr>
        <a:solidFill>
          <a:schemeClr val="dk2"/>
        </a:solidFill>
      </p:bgPr>
    </p:bg>
    <p:spTree>
      <p:nvGrpSpPr>
        <p:cNvPr id="261" name="Shape 261"/>
        <p:cNvGrpSpPr/>
        <p:nvPr/>
      </p:nvGrpSpPr>
      <p:grpSpPr>
        <a:xfrm>
          <a:off x="0" y="0"/>
          <a:ext cx="0" cy="0"/>
          <a:chOff x="0" y="0"/>
          <a:chExt cx="0" cy="0"/>
        </a:xfrm>
      </p:grpSpPr>
      <p:sp>
        <p:nvSpPr>
          <p:cNvPr id="262" name="Google Shape;262;p43"/>
          <p:cNvSpPr/>
          <p:nvPr/>
        </p:nvSpPr>
        <p:spPr>
          <a:xfrm flipH="1" rot="-5400036">
            <a:off x="4762490" y="876312"/>
            <a:ext cx="5143500" cy="339087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3"/>
          <p:cNvSpPr/>
          <p:nvPr/>
        </p:nvSpPr>
        <p:spPr>
          <a:xfrm flipH="1" rot="-5400036">
            <a:off x="4131387" y="440613"/>
            <a:ext cx="5143500" cy="426227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3"/>
          <p:cNvSpPr/>
          <p:nvPr/>
        </p:nvSpPr>
        <p:spPr>
          <a:xfrm rot="5400036">
            <a:off x="-723912" y="876312"/>
            <a:ext cx="5143500" cy="339087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3"/>
          <p:cNvSpPr/>
          <p:nvPr/>
        </p:nvSpPr>
        <p:spPr>
          <a:xfrm rot="5400036">
            <a:off x="-92809" y="440613"/>
            <a:ext cx="5143500" cy="426227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3"/>
          <p:cNvSpPr txBox="1"/>
          <p:nvPr>
            <p:ph type="title"/>
          </p:nvPr>
        </p:nvSpPr>
        <p:spPr>
          <a:xfrm>
            <a:off x="1541202" y="949328"/>
            <a:ext cx="60615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67" name="Google Shape;267;p43"/>
          <p:cNvSpPr txBox="1"/>
          <p:nvPr>
            <p:ph idx="1" type="subTitle"/>
          </p:nvPr>
        </p:nvSpPr>
        <p:spPr>
          <a:xfrm>
            <a:off x="2459700" y="1731559"/>
            <a:ext cx="42246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8" name="Google Shape;268;p43"/>
          <p:cNvSpPr txBox="1"/>
          <p:nvPr>
            <p:ph idx="2" type="title"/>
          </p:nvPr>
        </p:nvSpPr>
        <p:spPr>
          <a:xfrm>
            <a:off x="1539050" y="2966749"/>
            <a:ext cx="606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69" name="Google Shape;269;p43"/>
          <p:cNvSpPr txBox="1"/>
          <p:nvPr>
            <p:ph idx="3" type="subTitle"/>
          </p:nvPr>
        </p:nvSpPr>
        <p:spPr>
          <a:xfrm>
            <a:off x="2458200" y="3748972"/>
            <a:ext cx="42276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
    <p:bg>
      <p:bgPr>
        <a:solidFill>
          <a:schemeClr val="dk2"/>
        </a:solidFill>
      </p:bgPr>
    </p:bg>
    <p:spTree>
      <p:nvGrpSpPr>
        <p:cNvPr id="270" name="Shape 270"/>
        <p:cNvGrpSpPr/>
        <p:nvPr/>
      </p:nvGrpSpPr>
      <p:grpSpPr>
        <a:xfrm>
          <a:off x="0" y="0"/>
          <a:ext cx="0" cy="0"/>
          <a:chOff x="0" y="0"/>
          <a:chExt cx="0" cy="0"/>
        </a:xfrm>
      </p:grpSpPr>
      <p:sp>
        <p:nvSpPr>
          <p:cNvPr id="271" name="Google Shape;271;p44"/>
          <p:cNvSpPr/>
          <p:nvPr/>
        </p:nvSpPr>
        <p:spPr>
          <a:xfrm flipH="1" rot="-36">
            <a:off x="-218050" y="-2190729"/>
            <a:ext cx="5124438" cy="837275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2" name="Google Shape;272;p44"/>
          <p:cNvSpPr/>
          <p:nvPr/>
        </p:nvSpPr>
        <p:spPr>
          <a:xfrm flipH="1" rot="10799964">
            <a:off x="4506350" y="-1047729"/>
            <a:ext cx="5124438" cy="837275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3" name="Google Shape;273;p44"/>
          <p:cNvSpPr/>
          <p:nvPr/>
        </p:nvSpPr>
        <p:spPr>
          <a:xfrm flipH="1" rot="-36">
            <a:off x="-65660" y="-1267101"/>
            <a:ext cx="5124438"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4" name="Google Shape;274;p44"/>
          <p:cNvSpPr/>
          <p:nvPr/>
        </p:nvSpPr>
        <p:spPr>
          <a:xfrm flipH="1" rot="10799964">
            <a:off x="4277740" y="-657501"/>
            <a:ext cx="5124438"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5" name="Google Shape;275;p44"/>
          <p:cNvSpPr txBox="1"/>
          <p:nvPr>
            <p:ph idx="1" type="subTitle"/>
          </p:nvPr>
        </p:nvSpPr>
        <p:spPr>
          <a:xfrm>
            <a:off x="760625" y="3499875"/>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76" name="Google Shape;276;p44"/>
          <p:cNvSpPr txBox="1"/>
          <p:nvPr>
            <p:ph idx="2" type="subTitle"/>
          </p:nvPr>
        </p:nvSpPr>
        <p:spPr>
          <a:xfrm>
            <a:off x="3413513" y="3499875"/>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77" name="Google Shape;277;p44"/>
          <p:cNvSpPr txBox="1"/>
          <p:nvPr>
            <p:ph idx="3" type="subTitle"/>
          </p:nvPr>
        </p:nvSpPr>
        <p:spPr>
          <a:xfrm>
            <a:off x="6029988" y="3499875"/>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78" name="Google Shape;278;p44"/>
          <p:cNvSpPr txBox="1"/>
          <p:nvPr>
            <p:ph type="title"/>
          </p:nvPr>
        </p:nvSpPr>
        <p:spPr>
          <a:xfrm>
            <a:off x="760475" y="1551725"/>
            <a:ext cx="23841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79" name="Google Shape;279;p44"/>
          <p:cNvSpPr txBox="1"/>
          <p:nvPr>
            <p:ph idx="4" type="title"/>
          </p:nvPr>
        </p:nvSpPr>
        <p:spPr>
          <a:xfrm>
            <a:off x="3413375" y="1551725"/>
            <a:ext cx="23841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80" name="Google Shape;280;p44"/>
          <p:cNvSpPr txBox="1"/>
          <p:nvPr>
            <p:ph idx="5" type="title"/>
          </p:nvPr>
        </p:nvSpPr>
        <p:spPr>
          <a:xfrm>
            <a:off x="6029850" y="1551725"/>
            <a:ext cx="23841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81" name="Google Shape;281;p44"/>
          <p:cNvSpPr txBox="1"/>
          <p:nvPr>
            <p:ph idx="6" type="title"/>
          </p:nvPr>
        </p:nvSpPr>
        <p:spPr>
          <a:xfrm>
            <a:off x="728375" y="530525"/>
            <a:ext cx="7687200" cy="46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4">
    <p:bg>
      <p:bgPr>
        <a:solidFill>
          <a:schemeClr val="dk2"/>
        </a:solidFill>
      </p:bgPr>
    </p:bg>
    <p:spTree>
      <p:nvGrpSpPr>
        <p:cNvPr id="282" name="Shape 282"/>
        <p:cNvGrpSpPr/>
        <p:nvPr/>
      </p:nvGrpSpPr>
      <p:grpSpPr>
        <a:xfrm>
          <a:off x="0" y="0"/>
          <a:ext cx="0" cy="0"/>
          <a:chOff x="0" y="0"/>
          <a:chExt cx="0" cy="0"/>
        </a:xfrm>
      </p:grpSpPr>
      <p:sp>
        <p:nvSpPr>
          <p:cNvPr id="283" name="Google Shape;283;p45"/>
          <p:cNvSpPr/>
          <p:nvPr/>
        </p:nvSpPr>
        <p:spPr>
          <a:xfrm flipH="1" rot="5399967">
            <a:off x="30283" y="-8568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4" name="Google Shape;284;p45"/>
          <p:cNvSpPr/>
          <p:nvPr/>
        </p:nvSpPr>
        <p:spPr>
          <a:xfrm flipH="1" rot="-5400032">
            <a:off x="3601466" y="-867066"/>
            <a:ext cx="5714982"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5" name="Google Shape;285;p45"/>
          <p:cNvSpPr/>
          <p:nvPr/>
        </p:nvSpPr>
        <p:spPr>
          <a:xfrm flipH="1" rot="-5400021">
            <a:off x="1329088" y="-347286"/>
            <a:ext cx="8839206" cy="717157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 name="Google Shape;286;p45"/>
          <p:cNvSpPr/>
          <p:nvPr/>
        </p:nvSpPr>
        <p:spPr>
          <a:xfrm flipH="1" rot="5399978">
            <a:off x="-294226" y="-1848107"/>
            <a:ext cx="8324802"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 name="Google Shape;287;p45"/>
          <p:cNvSpPr txBox="1"/>
          <p:nvPr>
            <p:ph idx="1" type="subTitle"/>
          </p:nvPr>
        </p:nvSpPr>
        <p:spPr>
          <a:xfrm>
            <a:off x="1610028" y="3358930"/>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88" name="Google Shape;288;p45"/>
          <p:cNvSpPr txBox="1"/>
          <p:nvPr>
            <p:ph idx="2" type="subTitle"/>
          </p:nvPr>
        </p:nvSpPr>
        <p:spPr>
          <a:xfrm>
            <a:off x="5149872" y="3358930"/>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89" name="Google Shape;289;p45"/>
          <p:cNvSpPr txBox="1"/>
          <p:nvPr>
            <p:ph type="title"/>
          </p:nvPr>
        </p:nvSpPr>
        <p:spPr>
          <a:xfrm>
            <a:off x="2150628" y="1955636"/>
            <a:ext cx="13029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27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90" name="Google Shape;290;p45"/>
          <p:cNvSpPr txBox="1"/>
          <p:nvPr>
            <p:ph idx="3" type="title"/>
          </p:nvPr>
        </p:nvSpPr>
        <p:spPr>
          <a:xfrm>
            <a:off x="5692722" y="1955636"/>
            <a:ext cx="12984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27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91" name="Google Shape;291;p45"/>
          <p:cNvSpPr txBox="1"/>
          <p:nvPr>
            <p:ph idx="4" type="title"/>
          </p:nvPr>
        </p:nvSpPr>
        <p:spPr>
          <a:xfrm>
            <a:off x="728375" y="530525"/>
            <a:ext cx="7687200" cy="46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2" name="Google Shape;292;p45"/>
          <p:cNvSpPr txBox="1"/>
          <p:nvPr>
            <p:ph idx="5" type="subTitle"/>
          </p:nvPr>
        </p:nvSpPr>
        <p:spPr>
          <a:xfrm>
            <a:off x="1610028" y="2859897"/>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1" sz="2700"/>
            </a:lvl1pPr>
            <a:lvl2pPr lvl="1" algn="l">
              <a:lnSpc>
                <a:spcPct val="115000"/>
              </a:lnSpc>
              <a:spcBef>
                <a:spcPts val="0"/>
              </a:spcBef>
              <a:spcAft>
                <a:spcPts val="0"/>
              </a:spcAft>
              <a:buSzPts val="1400"/>
              <a:buNone/>
              <a:defRPr b="1"/>
            </a:lvl2pPr>
            <a:lvl3pPr lvl="2" algn="l">
              <a:lnSpc>
                <a:spcPct val="115000"/>
              </a:lnSpc>
              <a:spcBef>
                <a:spcPts val="1600"/>
              </a:spcBef>
              <a:spcAft>
                <a:spcPts val="0"/>
              </a:spcAft>
              <a:buSzPts val="1400"/>
              <a:buNone/>
              <a:defRPr b="1"/>
            </a:lvl3pPr>
            <a:lvl4pPr lvl="3" algn="l">
              <a:lnSpc>
                <a:spcPct val="115000"/>
              </a:lnSpc>
              <a:spcBef>
                <a:spcPts val="1600"/>
              </a:spcBef>
              <a:spcAft>
                <a:spcPts val="0"/>
              </a:spcAft>
              <a:buSzPts val="1400"/>
              <a:buNone/>
              <a:defRPr b="1"/>
            </a:lvl4pPr>
            <a:lvl5pPr lvl="4" algn="l">
              <a:lnSpc>
                <a:spcPct val="115000"/>
              </a:lnSpc>
              <a:spcBef>
                <a:spcPts val="1600"/>
              </a:spcBef>
              <a:spcAft>
                <a:spcPts val="0"/>
              </a:spcAft>
              <a:buSzPts val="1400"/>
              <a:buNone/>
              <a:defRPr b="1"/>
            </a:lvl5pPr>
            <a:lvl6pPr lvl="5" algn="l">
              <a:lnSpc>
                <a:spcPct val="115000"/>
              </a:lnSpc>
              <a:spcBef>
                <a:spcPts val="1600"/>
              </a:spcBef>
              <a:spcAft>
                <a:spcPts val="0"/>
              </a:spcAft>
              <a:buSzPts val="1400"/>
              <a:buNone/>
              <a:defRPr b="1"/>
            </a:lvl6pPr>
            <a:lvl7pPr lvl="6" algn="l">
              <a:lnSpc>
                <a:spcPct val="115000"/>
              </a:lnSpc>
              <a:spcBef>
                <a:spcPts val="1600"/>
              </a:spcBef>
              <a:spcAft>
                <a:spcPts val="0"/>
              </a:spcAft>
              <a:buSzPts val="1400"/>
              <a:buNone/>
              <a:defRPr b="1"/>
            </a:lvl7pPr>
            <a:lvl8pPr lvl="7" algn="l">
              <a:lnSpc>
                <a:spcPct val="115000"/>
              </a:lnSpc>
              <a:spcBef>
                <a:spcPts val="1600"/>
              </a:spcBef>
              <a:spcAft>
                <a:spcPts val="0"/>
              </a:spcAft>
              <a:buSzPts val="1400"/>
              <a:buNone/>
              <a:defRPr b="1"/>
            </a:lvl8pPr>
            <a:lvl9pPr lvl="8" algn="l">
              <a:lnSpc>
                <a:spcPct val="115000"/>
              </a:lnSpc>
              <a:spcBef>
                <a:spcPts val="1600"/>
              </a:spcBef>
              <a:spcAft>
                <a:spcPts val="1600"/>
              </a:spcAft>
              <a:buSzPts val="1400"/>
              <a:buNone/>
              <a:defRPr b="1"/>
            </a:lvl9pPr>
          </a:lstStyle>
          <a:p/>
        </p:txBody>
      </p:sp>
      <p:sp>
        <p:nvSpPr>
          <p:cNvPr id="293" name="Google Shape;293;p45"/>
          <p:cNvSpPr txBox="1"/>
          <p:nvPr>
            <p:ph idx="6" type="subTitle"/>
          </p:nvPr>
        </p:nvSpPr>
        <p:spPr>
          <a:xfrm>
            <a:off x="5149872" y="2859897"/>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1" sz="2700"/>
            </a:lvl1pPr>
            <a:lvl2pPr lvl="1" algn="l">
              <a:lnSpc>
                <a:spcPct val="115000"/>
              </a:lnSpc>
              <a:spcBef>
                <a:spcPts val="0"/>
              </a:spcBef>
              <a:spcAft>
                <a:spcPts val="0"/>
              </a:spcAft>
              <a:buSzPts val="1400"/>
              <a:buNone/>
              <a:defRPr b="1"/>
            </a:lvl2pPr>
            <a:lvl3pPr lvl="2" algn="l">
              <a:lnSpc>
                <a:spcPct val="115000"/>
              </a:lnSpc>
              <a:spcBef>
                <a:spcPts val="1600"/>
              </a:spcBef>
              <a:spcAft>
                <a:spcPts val="0"/>
              </a:spcAft>
              <a:buSzPts val="1400"/>
              <a:buNone/>
              <a:defRPr b="1"/>
            </a:lvl3pPr>
            <a:lvl4pPr lvl="3" algn="l">
              <a:lnSpc>
                <a:spcPct val="115000"/>
              </a:lnSpc>
              <a:spcBef>
                <a:spcPts val="1600"/>
              </a:spcBef>
              <a:spcAft>
                <a:spcPts val="0"/>
              </a:spcAft>
              <a:buSzPts val="1400"/>
              <a:buNone/>
              <a:defRPr b="1"/>
            </a:lvl4pPr>
            <a:lvl5pPr lvl="4" algn="l">
              <a:lnSpc>
                <a:spcPct val="115000"/>
              </a:lnSpc>
              <a:spcBef>
                <a:spcPts val="1600"/>
              </a:spcBef>
              <a:spcAft>
                <a:spcPts val="0"/>
              </a:spcAft>
              <a:buSzPts val="1400"/>
              <a:buNone/>
              <a:defRPr b="1"/>
            </a:lvl5pPr>
            <a:lvl6pPr lvl="5" algn="l">
              <a:lnSpc>
                <a:spcPct val="115000"/>
              </a:lnSpc>
              <a:spcBef>
                <a:spcPts val="1600"/>
              </a:spcBef>
              <a:spcAft>
                <a:spcPts val="0"/>
              </a:spcAft>
              <a:buSzPts val="1400"/>
              <a:buNone/>
              <a:defRPr b="1"/>
            </a:lvl6pPr>
            <a:lvl7pPr lvl="6" algn="l">
              <a:lnSpc>
                <a:spcPct val="115000"/>
              </a:lnSpc>
              <a:spcBef>
                <a:spcPts val="1600"/>
              </a:spcBef>
              <a:spcAft>
                <a:spcPts val="0"/>
              </a:spcAft>
              <a:buSzPts val="1400"/>
              <a:buNone/>
              <a:defRPr b="1"/>
            </a:lvl7pPr>
            <a:lvl8pPr lvl="7" algn="l">
              <a:lnSpc>
                <a:spcPct val="115000"/>
              </a:lnSpc>
              <a:spcBef>
                <a:spcPts val="1600"/>
              </a:spcBef>
              <a:spcAft>
                <a:spcPts val="0"/>
              </a:spcAft>
              <a:buSzPts val="1400"/>
              <a:buNone/>
              <a:defRPr b="1"/>
            </a:lvl8pPr>
            <a:lvl9pPr lvl="8" algn="l">
              <a:lnSpc>
                <a:spcPct val="115000"/>
              </a:lnSpc>
              <a:spcBef>
                <a:spcPts val="1600"/>
              </a:spcBef>
              <a:spcAft>
                <a:spcPts val="1600"/>
              </a:spcAft>
              <a:buSzPts val="1400"/>
              <a:buNone/>
              <a:defRPr b="1"/>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2_1_1">
    <p:bg>
      <p:bgPr>
        <a:solidFill>
          <a:schemeClr val="dk2"/>
        </a:solidFill>
      </p:bgPr>
    </p:bg>
    <p:spTree>
      <p:nvGrpSpPr>
        <p:cNvPr id="294" name="Shape 294"/>
        <p:cNvGrpSpPr/>
        <p:nvPr/>
      </p:nvGrpSpPr>
      <p:grpSpPr>
        <a:xfrm>
          <a:off x="0" y="0"/>
          <a:ext cx="0" cy="0"/>
          <a:chOff x="0" y="0"/>
          <a:chExt cx="0" cy="0"/>
        </a:xfrm>
      </p:grpSpPr>
      <p:sp>
        <p:nvSpPr>
          <p:cNvPr id="295" name="Google Shape;295;p46"/>
          <p:cNvSpPr/>
          <p:nvPr/>
        </p:nvSpPr>
        <p:spPr>
          <a:xfrm rot="5400071">
            <a:off x="-157036" y="-350253"/>
            <a:ext cx="5197230" cy="6000750"/>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6"/>
          <p:cNvSpPr/>
          <p:nvPr/>
        </p:nvSpPr>
        <p:spPr>
          <a:xfrm rot="-5399929">
            <a:off x="4319714" y="-437227"/>
            <a:ext cx="5197230" cy="6000750"/>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6"/>
          <p:cNvSpPr/>
          <p:nvPr/>
        </p:nvSpPr>
        <p:spPr>
          <a:xfrm rot="-5399929">
            <a:off x="4564180" y="217369"/>
            <a:ext cx="5197230" cy="468628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6"/>
          <p:cNvSpPr/>
          <p:nvPr/>
        </p:nvSpPr>
        <p:spPr>
          <a:xfrm rot="5400069">
            <a:off x="-257989" y="-370647"/>
            <a:ext cx="5387688" cy="567178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6"/>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2">
    <p:bg>
      <p:bgPr>
        <a:solidFill>
          <a:schemeClr val="dk2"/>
        </a:solidFill>
      </p:bgPr>
    </p:bg>
    <p:spTree>
      <p:nvGrpSpPr>
        <p:cNvPr id="300" name="Shape 300"/>
        <p:cNvGrpSpPr/>
        <p:nvPr/>
      </p:nvGrpSpPr>
      <p:grpSpPr>
        <a:xfrm>
          <a:off x="0" y="0"/>
          <a:ext cx="0" cy="0"/>
          <a:chOff x="0" y="0"/>
          <a:chExt cx="0" cy="0"/>
        </a:xfrm>
      </p:grpSpPr>
      <p:sp>
        <p:nvSpPr>
          <p:cNvPr id="301" name="Google Shape;301;p47"/>
          <p:cNvSpPr/>
          <p:nvPr/>
        </p:nvSpPr>
        <p:spPr>
          <a:xfrm flipH="1" rot="-5400036">
            <a:off x="4762490" y="876312"/>
            <a:ext cx="5143500" cy="339087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7"/>
          <p:cNvSpPr/>
          <p:nvPr/>
        </p:nvSpPr>
        <p:spPr>
          <a:xfrm flipH="1" rot="-5400036">
            <a:off x="847747" y="-847719"/>
            <a:ext cx="5143500" cy="683893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7"/>
          <p:cNvSpPr/>
          <p:nvPr/>
        </p:nvSpPr>
        <p:spPr>
          <a:xfrm flipH="1" rot="-5400036">
            <a:off x="4131387" y="440613"/>
            <a:ext cx="5143500" cy="426227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7"/>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bg>
      <p:bgPr>
        <a:solidFill>
          <a:schemeClr val="lt1"/>
        </a:solidFill>
      </p:bgPr>
    </p:bg>
    <p:spTree>
      <p:nvGrpSpPr>
        <p:cNvPr id="305" name="Shape 305"/>
        <p:cNvGrpSpPr/>
        <p:nvPr/>
      </p:nvGrpSpPr>
      <p:grpSpPr>
        <a:xfrm>
          <a:off x="0" y="0"/>
          <a:ext cx="0" cy="0"/>
          <a:chOff x="0" y="0"/>
          <a:chExt cx="0" cy="0"/>
        </a:xfrm>
      </p:grpSpPr>
      <p:sp>
        <p:nvSpPr>
          <p:cNvPr id="306" name="Google Shape;306;p48"/>
          <p:cNvSpPr/>
          <p:nvPr/>
        </p:nvSpPr>
        <p:spPr>
          <a:xfrm rot="9893784">
            <a:off x="1120921" y="1782382"/>
            <a:ext cx="9601305" cy="1152230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8"/>
          <p:cNvSpPr txBox="1"/>
          <p:nvPr/>
        </p:nvSpPr>
        <p:spPr>
          <a:xfrm>
            <a:off x="5282575" y="1675644"/>
            <a:ext cx="3101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8A582"/>
              </a:solidFill>
              <a:latin typeface="Patrick Hand"/>
              <a:ea typeface="Patrick Hand"/>
              <a:cs typeface="Patrick Hand"/>
              <a:sym typeface="Patrick Hand"/>
            </a:endParaRPr>
          </a:p>
        </p:txBody>
      </p:sp>
      <p:sp>
        <p:nvSpPr>
          <p:cNvPr id="308" name="Google Shape;308;p48"/>
          <p:cNvSpPr txBox="1"/>
          <p:nvPr/>
        </p:nvSpPr>
        <p:spPr>
          <a:xfrm>
            <a:off x="5282575" y="2248356"/>
            <a:ext cx="3101100" cy="121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B6060"/>
              </a:solidFill>
              <a:latin typeface="Barlow Medium"/>
              <a:ea typeface="Barlow Medium"/>
              <a:cs typeface="Barlow Medium"/>
              <a:sym typeface="Barlow Medium"/>
            </a:endParaRPr>
          </a:p>
        </p:txBody>
      </p:sp>
      <p:sp>
        <p:nvSpPr>
          <p:cNvPr id="309" name="Google Shape;309;p48"/>
          <p:cNvSpPr txBox="1"/>
          <p:nvPr>
            <p:ph type="title"/>
          </p:nvPr>
        </p:nvSpPr>
        <p:spPr>
          <a:xfrm>
            <a:off x="4415200" y="2588100"/>
            <a:ext cx="4013700" cy="597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0" name="Google Shape;310;p48"/>
          <p:cNvSpPr txBox="1"/>
          <p:nvPr>
            <p:ph idx="1" type="subTitle"/>
          </p:nvPr>
        </p:nvSpPr>
        <p:spPr>
          <a:xfrm>
            <a:off x="4415000" y="3325325"/>
            <a:ext cx="4013700" cy="12831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800"/>
              <a:buNone/>
              <a:defRPr sz="18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1_1_1_1_1_1_1_1">
    <p:bg>
      <p:bgPr>
        <a:solidFill>
          <a:schemeClr val="lt1"/>
        </a:solidFill>
      </p:bgPr>
    </p:bg>
    <p:spTree>
      <p:nvGrpSpPr>
        <p:cNvPr id="311" name="Shape 311"/>
        <p:cNvGrpSpPr/>
        <p:nvPr/>
      </p:nvGrpSpPr>
      <p:grpSpPr>
        <a:xfrm>
          <a:off x="0" y="0"/>
          <a:ext cx="0" cy="0"/>
          <a:chOff x="0" y="0"/>
          <a:chExt cx="0" cy="0"/>
        </a:xfrm>
      </p:grpSpPr>
      <p:sp>
        <p:nvSpPr>
          <p:cNvPr id="312" name="Google Shape;312;p49"/>
          <p:cNvSpPr/>
          <p:nvPr/>
        </p:nvSpPr>
        <p:spPr>
          <a:xfrm rot="-10799939">
            <a:off x="-34349" y="-2280638"/>
            <a:ext cx="9200574" cy="7424082"/>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3" name="Google Shape;313;p49"/>
          <p:cNvSpPr/>
          <p:nvPr/>
        </p:nvSpPr>
        <p:spPr>
          <a:xfrm flipH="1" rot="-1140831">
            <a:off x="-1557482" y="-37070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4" name="Google Shape;314;p49"/>
          <p:cNvSpPr txBox="1"/>
          <p:nvPr>
            <p:ph type="title"/>
          </p:nvPr>
        </p:nvSpPr>
        <p:spPr>
          <a:xfrm>
            <a:off x="2530050" y="2730363"/>
            <a:ext cx="40839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15" name="Google Shape;315;p49"/>
          <p:cNvSpPr txBox="1"/>
          <p:nvPr>
            <p:ph idx="1" type="subTitle"/>
          </p:nvPr>
        </p:nvSpPr>
        <p:spPr>
          <a:xfrm>
            <a:off x="2340750" y="3394800"/>
            <a:ext cx="44625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bg>
      <p:bgPr>
        <a:solidFill>
          <a:schemeClr val="accent3"/>
        </a:solidFill>
      </p:bgPr>
    </p:bg>
    <p:spTree>
      <p:nvGrpSpPr>
        <p:cNvPr id="316" name="Shape 316"/>
        <p:cNvGrpSpPr/>
        <p:nvPr/>
      </p:nvGrpSpPr>
      <p:grpSpPr>
        <a:xfrm>
          <a:off x="0" y="0"/>
          <a:ext cx="0" cy="0"/>
          <a:chOff x="0" y="0"/>
          <a:chExt cx="0" cy="0"/>
        </a:xfrm>
      </p:grpSpPr>
      <p:sp>
        <p:nvSpPr>
          <p:cNvPr id="317" name="Google Shape;317;p50"/>
          <p:cNvSpPr/>
          <p:nvPr/>
        </p:nvSpPr>
        <p:spPr>
          <a:xfrm rot="1077026">
            <a:off x="-451651" y="-2378121"/>
            <a:ext cx="10535104" cy="807842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0"/>
          <p:cNvSpPr/>
          <p:nvPr/>
        </p:nvSpPr>
        <p:spPr>
          <a:xfrm rot="1077026">
            <a:off x="-511091" y="-2134826"/>
            <a:ext cx="10535104" cy="7475195"/>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0"/>
          <p:cNvSpPr txBox="1"/>
          <p:nvPr>
            <p:ph type="title"/>
          </p:nvPr>
        </p:nvSpPr>
        <p:spPr>
          <a:xfrm>
            <a:off x="4773975" y="1447050"/>
            <a:ext cx="360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0" name="Google Shape;320;p50"/>
          <p:cNvSpPr txBox="1"/>
          <p:nvPr>
            <p:ph idx="1" type="subTitle"/>
          </p:nvPr>
        </p:nvSpPr>
        <p:spPr>
          <a:xfrm>
            <a:off x="4773975" y="2019753"/>
            <a:ext cx="3609600" cy="121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bg>
      <p:bgPr>
        <a:solidFill>
          <a:schemeClr val="dk2"/>
        </a:solidFill>
      </p:bgPr>
    </p:bg>
    <p:spTree>
      <p:nvGrpSpPr>
        <p:cNvPr id="321" name="Shape 321"/>
        <p:cNvGrpSpPr/>
        <p:nvPr/>
      </p:nvGrpSpPr>
      <p:grpSpPr>
        <a:xfrm>
          <a:off x="0" y="0"/>
          <a:ext cx="0" cy="0"/>
          <a:chOff x="0" y="0"/>
          <a:chExt cx="0" cy="0"/>
        </a:xfrm>
      </p:grpSpPr>
      <p:sp>
        <p:nvSpPr>
          <p:cNvPr id="322" name="Google Shape;322;p51"/>
          <p:cNvSpPr/>
          <p:nvPr/>
        </p:nvSpPr>
        <p:spPr>
          <a:xfrm rot="-3600025">
            <a:off x="-616625" y="-3632715"/>
            <a:ext cx="9406596" cy="1123082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3600029">
            <a:off x="-1174861" y="-3715080"/>
            <a:ext cx="10705227" cy="1020533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flipH="1">
            <a:off x="737593" y="1675682"/>
            <a:ext cx="3077400" cy="56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5" name="Google Shape;325;p51"/>
          <p:cNvSpPr txBox="1"/>
          <p:nvPr>
            <p:ph idx="1" type="subTitle"/>
          </p:nvPr>
        </p:nvSpPr>
        <p:spPr>
          <a:xfrm flipH="1">
            <a:off x="737593" y="2241118"/>
            <a:ext cx="3077400" cy="122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bg>
      <p:bgPr>
        <a:solidFill>
          <a:schemeClr val="accent3"/>
        </a:solidFill>
      </p:bgPr>
    </p:bg>
    <p:spTree>
      <p:nvGrpSpPr>
        <p:cNvPr id="326" name="Shape 326"/>
        <p:cNvGrpSpPr/>
        <p:nvPr/>
      </p:nvGrpSpPr>
      <p:grpSpPr>
        <a:xfrm>
          <a:off x="0" y="0"/>
          <a:ext cx="0" cy="0"/>
          <a:chOff x="0" y="0"/>
          <a:chExt cx="0" cy="0"/>
        </a:xfrm>
      </p:grpSpPr>
      <p:sp>
        <p:nvSpPr>
          <p:cNvPr id="327" name="Google Shape;327;p52"/>
          <p:cNvSpPr/>
          <p:nvPr/>
        </p:nvSpPr>
        <p:spPr>
          <a:xfrm flipH="1" rot="-1503190">
            <a:off x="-933447" y="-2997749"/>
            <a:ext cx="11438521" cy="882670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2"/>
          <p:cNvSpPr/>
          <p:nvPr/>
        </p:nvSpPr>
        <p:spPr>
          <a:xfrm flipH="1" rot="-1503190">
            <a:off x="-1372020" y="-1943563"/>
            <a:ext cx="11438521" cy="7475191"/>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2"/>
          <p:cNvSpPr txBox="1"/>
          <p:nvPr/>
        </p:nvSpPr>
        <p:spPr>
          <a:xfrm>
            <a:off x="5282575" y="1675644"/>
            <a:ext cx="3101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8A582"/>
              </a:solidFill>
              <a:latin typeface="Patrick Hand"/>
              <a:ea typeface="Patrick Hand"/>
              <a:cs typeface="Patrick Hand"/>
              <a:sym typeface="Patrick Hand"/>
            </a:endParaRPr>
          </a:p>
        </p:txBody>
      </p:sp>
      <p:sp>
        <p:nvSpPr>
          <p:cNvPr id="330" name="Google Shape;330;p52"/>
          <p:cNvSpPr txBox="1"/>
          <p:nvPr/>
        </p:nvSpPr>
        <p:spPr>
          <a:xfrm>
            <a:off x="5282575" y="2248356"/>
            <a:ext cx="3101100" cy="121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B6060"/>
              </a:solidFill>
              <a:latin typeface="Barlow Medium"/>
              <a:ea typeface="Barlow Medium"/>
              <a:cs typeface="Barlow Medium"/>
              <a:sym typeface="Barlow Medium"/>
            </a:endParaRPr>
          </a:p>
        </p:txBody>
      </p:sp>
      <p:sp>
        <p:nvSpPr>
          <p:cNvPr id="331" name="Google Shape;331;p52"/>
          <p:cNvSpPr txBox="1"/>
          <p:nvPr>
            <p:ph type="title"/>
          </p:nvPr>
        </p:nvSpPr>
        <p:spPr>
          <a:xfrm>
            <a:off x="4273200" y="1675644"/>
            <a:ext cx="3151500" cy="59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32" name="Google Shape;332;p52"/>
          <p:cNvSpPr txBox="1"/>
          <p:nvPr>
            <p:ph idx="1" type="subTitle"/>
          </p:nvPr>
        </p:nvSpPr>
        <p:spPr>
          <a:xfrm>
            <a:off x="4273200" y="2273256"/>
            <a:ext cx="3151500" cy="119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_1">
    <p:bg>
      <p:bgPr>
        <a:solidFill>
          <a:schemeClr val="accent3"/>
        </a:solidFill>
      </p:bgPr>
    </p:bg>
    <p:spTree>
      <p:nvGrpSpPr>
        <p:cNvPr id="333" name="Shape 333"/>
        <p:cNvGrpSpPr/>
        <p:nvPr/>
      </p:nvGrpSpPr>
      <p:grpSpPr>
        <a:xfrm>
          <a:off x="0" y="0"/>
          <a:ext cx="0" cy="0"/>
          <a:chOff x="0" y="0"/>
          <a:chExt cx="0" cy="0"/>
        </a:xfrm>
      </p:grpSpPr>
      <p:sp>
        <p:nvSpPr>
          <p:cNvPr id="334" name="Google Shape;334;p53"/>
          <p:cNvSpPr/>
          <p:nvPr/>
        </p:nvSpPr>
        <p:spPr>
          <a:xfrm flipH="1" rot="1799963">
            <a:off x="127773" y="-2554371"/>
            <a:ext cx="5410470" cy="899672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5" name="Google Shape;335;p53"/>
          <p:cNvSpPr/>
          <p:nvPr/>
        </p:nvSpPr>
        <p:spPr>
          <a:xfrm flipH="1" rot="-9268275">
            <a:off x="3760339" y="-522949"/>
            <a:ext cx="5410477" cy="1020566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p:nvPr/>
        </p:nvSpPr>
        <p:spPr>
          <a:xfrm flipH="1" rot="-9268275">
            <a:off x="3898756" y="1253"/>
            <a:ext cx="5410477" cy="837278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7" name="Google Shape;337;p53"/>
          <p:cNvSpPr/>
          <p:nvPr/>
        </p:nvSpPr>
        <p:spPr>
          <a:xfrm flipH="1" rot="2699947">
            <a:off x="-985224" y="-1611645"/>
            <a:ext cx="7406009" cy="6966017"/>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8" name="Google Shape;338;p53"/>
          <p:cNvSpPr txBox="1"/>
          <p:nvPr>
            <p:ph type="title"/>
          </p:nvPr>
        </p:nvSpPr>
        <p:spPr>
          <a:xfrm>
            <a:off x="1566600" y="33377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39" name="Google Shape;339;p53"/>
          <p:cNvSpPr txBox="1"/>
          <p:nvPr>
            <p:ph idx="1" type="subTitle"/>
          </p:nvPr>
        </p:nvSpPr>
        <p:spPr>
          <a:xfrm>
            <a:off x="1566600" y="39242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0" name="Google Shape;340;p53"/>
          <p:cNvSpPr txBox="1"/>
          <p:nvPr>
            <p:ph idx="2" type="title"/>
          </p:nvPr>
        </p:nvSpPr>
        <p:spPr>
          <a:xfrm>
            <a:off x="5241000" y="33377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1" name="Google Shape;341;p53"/>
          <p:cNvSpPr txBox="1"/>
          <p:nvPr>
            <p:ph idx="3" type="subTitle"/>
          </p:nvPr>
        </p:nvSpPr>
        <p:spPr>
          <a:xfrm>
            <a:off x="5241000" y="39242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2" name="Google Shape;342;p53"/>
          <p:cNvSpPr txBox="1"/>
          <p:nvPr>
            <p:ph idx="4"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3">
    <p:bg>
      <p:bgPr>
        <a:solidFill>
          <a:schemeClr val="accent3"/>
        </a:solidFill>
      </p:bgPr>
    </p:bg>
    <p:spTree>
      <p:nvGrpSpPr>
        <p:cNvPr id="343" name="Shape 343"/>
        <p:cNvGrpSpPr/>
        <p:nvPr/>
      </p:nvGrpSpPr>
      <p:grpSpPr>
        <a:xfrm>
          <a:off x="0" y="0"/>
          <a:ext cx="0" cy="0"/>
          <a:chOff x="0" y="0"/>
          <a:chExt cx="0" cy="0"/>
        </a:xfrm>
      </p:grpSpPr>
      <p:sp>
        <p:nvSpPr>
          <p:cNvPr id="344" name="Google Shape;344;p54"/>
          <p:cNvSpPr/>
          <p:nvPr/>
        </p:nvSpPr>
        <p:spPr>
          <a:xfrm rot="-7633385">
            <a:off x="2892276" y="-1209409"/>
            <a:ext cx="5182543" cy="809748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5" name="Google Shape;345;p54"/>
          <p:cNvSpPr/>
          <p:nvPr/>
        </p:nvSpPr>
        <p:spPr>
          <a:xfrm rot="-7405719">
            <a:off x="-1967264" y="-2636443"/>
            <a:ext cx="9424495" cy="130002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6" name="Google Shape;346;p54"/>
          <p:cNvSpPr txBox="1"/>
          <p:nvPr>
            <p:ph type="title"/>
          </p:nvPr>
        </p:nvSpPr>
        <p:spPr>
          <a:xfrm>
            <a:off x="716188" y="2570980"/>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7" name="Google Shape;347;p54"/>
          <p:cNvSpPr txBox="1"/>
          <p:nvPr>
            <p:ph idx="1" type="subTitle"/>
          </p:nvPr>
        </p:nvSpPr>
        <p:spPr>
          <a:xfrm>
            <a:off x="716188" y="3501172"/>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8" name="Google Shape;348;p54"/>
          <p:cNvSpPr txBox="1"/>
          <p:nvPr>
            <p:ph idx="2" type="title"/>
          </p:nvPr>
        </p:nvSpPr>
        <p:spPr>
          <a:xfrm>
            <a:off x="4571071" y="2570980"/>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9" name="Google Shape;349;p54"/>
          <p:cNvSpPr txBox="1"/>
          <p:nvPr>
            <p:ph idx="3" type="subTitle"/>
          </p:nvPr>
        </p:nvSpPr>
        <p:spPr>
          <a:xfrm>
            <a:off x="4571071" y="3501172"/>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0" name="Google Shape;350;p54"/>
          <p:cNvSpPr txBox="1"/>
          <p:nvPr>
            <p:ph idx="4" type="title"/>
          </p:nvPr>
        </p:nvSpPr>
        <p:spPr>
          <a:xfrm>
            <a:off x="6498513" y="2570980"/>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1" name="Google Shape;351;p54"/>
          <p:cNvSpPr txBox="1"/>
          <p:nvPr>
            <p:ph idx="5" type="subTitle"/>
          </p:nvPr>
        </p:nvSpPr>
        <p:spPr>
          <a:xfrm>
            <a:off x="6498513" y="3501172"/>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2" name="Google Shape;352;p54"/>
          <p:cNvSpPr txBox="1"/>
          <p:nvPr>
            <p:ph idx="6" type="title"/>
          </p:nvPr>
        </p:nvSpPr>
        <p:spPr>
          <a:xfrm>
            <a:off x="2643629" y="2570980"/>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3" name="Google Shape;353;p54"/>
          <p:cNvSpPr txBox="1"/>
          <p:nvPr>
            <p:ph idx="7" type="subTitle"/>
          </p:nvPr>
        </p:nvSpPr>
        <p:spPr>
          <a:xfrm>
            <a:off x="2643629" y="3501172"/>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4" name="Google Shape;354;p54"/>
          <p:cNvSpPr txBox="1"/>
          <p:nvPr>
            <p:ph idx="8"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355" name="Shape 355"/>
        <p:cNvGrpSpPr/>
        <p:nvPr/>
      </p:nvGrpSpPr>
      <p:grpSpPr>
        <a:xfrm>
          <a:off x="0" y="0"/>
          <a:ext cx="0" cy="0"/>
          <a:chOff x="0" y="0"/>
          <a:chExt cx="0" cy="0"/>
        </a:xfrm>
      </p:grpSpPr>
      <p:sp>
        <p:nvSpPr>
          <p:cNvPr id="356" name="Google Shape;356;p55"/>
          <p:cNvSpPr/>
          <p:nvPr/>
        </p:nvSpPr>
        <p:spPr>
          <a:xfrm rot="-5096909">
            <a:off x="-3030721" y="-954161"/>
            <a:ext cx="9823495" cy="7954192"/>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5"/>
          <p:cNvSpPr txBox="1"/>
          <p:nvPr>
            <p:ph type="ctrTitle"/>
          </p:nvPr>
        </p:nvSpPr>
        <p:spPr>
          <a:xfrm>
            <a:off x="748675" y="669825"/>
            <a:ext cx="4284000" cy="9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58" name="Google Shape;358;p55"/>
          <p:cNvSpPr txBox="1"/>
          <p:nvPr>
            <p:ph idx="1" type="subTitle"/>
          </p:nvPr>
        </p:nvSpPr>
        <p:spPr>
          <a:xfrm>
            <a:off x="748675" y="1704550"/>
            <a:ext cx="4293900" cy="182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59" name="Google Shape;359;p55"/>
          <p:cNvSpPr txBox="1"/>
          <p:nvPr/>
        </p:nvSpPr>
        <p:spPr>
          <a:xfrm>
            <a:off x="748675" y="4131300"/>
            <a:ext cx="4008300" cy="45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100"/>
              <a:buFont typeface="Arial"/>
              <a:buNone/>
            </a:pPr>
            <a:r>
              <a:rPr b="0" i="0" lang="zh-CN" sz="1100" u="none" cap="none" strike="noStrike">
                <a:solidFill>
                  <a:schemeClr val="lt1"/>
                </a:solidFill>
                <a:latin typeface="Poppins"/>
                <a:ea typeface="Poppins"/>
                <a:cs typeface="Poppins"/>
                <a:sym typeface="Poppins"/>
              </a:rPr>
              <a:t>CREDITS: This presentation template was created by </a:t>
            </a:r>
            <a:r>
              <a:rPr b="0" i="0" lang="zh-CN" sz="1100" u="none" cap="none" strike="noStrike">
                <a:solidFill>
                  <a:schemeClr val="hlink"/>
                </a:solidFill>
                <a:uFill>
                  <a:noFill/>
                </a:uFill>
                <a:latin typeface="Poppins"/>
                <a:ea typeface="Poppins"/>
                <a:cs typeface="Poppins"/>
                <a:sym typeface="Poppins"/>
                <a:hlinkClick r:id="rId2"/>
              </a:rPr>
              <a:t>Slidesgo</a:t>
            </a:r>
            <a:r>
              <a:rPr b="0" i="0" lang="zh-CN" sz="1100" u="none" cap="none" strike="noStrike">
                <a:solidFill>
                  <a:schemeClr val="lt1"/>
                </a:solidFill>
                <a:latin typeface="Poppins"/>
                <a:ea typeface="Poppins"/>
                <a:cs typeface="Poppins"/>
                <a:sym typeface="Poppins"/>
              </a:rPr>
              <a:t>, including icons by </a:t>
            </a:r>
            <a:r>
              <a:rPr b="0" i="0" lang="zh-CN" sz="1100" u="none" cap="none" strike="noStrike">
                <a:solidFill>
                  <a:schemeClr val="hlink"/>
                </a:solidFill>
                <a:uFill>
                  <a:noFill/>
                </a:uFill>
                <a:latin typeface="Poppins"/>
                <a:ea typeface="Poppins"/>
                <a:cs typeface="Poppins"/>
                <a:sym typeface="Poppins"/>
                <a:hlinkClick r:id="rId3"/>
              </a:rPr>
              <a:t>Flaticon</a:t>
            </a:r>
            <a:r>
              <a:rPr b="0" i="0" lang="zh-CN" sz="1100" u="none" cap="none" strike="noStrike">
                <a:solidFill>
                  <a:schemeClr val="lt1"/>
                </a:solidFill>
                <a:latin typeface="Poppins"/>
                <a:ea typeface="Poppins"/>
                <a:cs typeface="Poppins"/>
                <a:sym typeface="Poppins"/>
              </a:rPr>
              <a:t>, infographics &amp; images by </a:t>
            </a:r>
            <a:r>
              <a:rPr b="0" i="0" lang="zh-CN" sz="1100" u="none" cap="none" strike="noStrike">
                <a:solidFill>
                  <a:schemeClr val="hlink"/>
                </a:solidFill>
                <a:uFill>
                  <a:noFill/>
                </a:uFill>
                <a:latin typeface="Poppins"/>
                <a:ea typeface="Poppins"/>
                <a:cs typeface="Poppins"/>
                <a:sym typeface="Poppins"/>
                <a:hlinkClick r:id="rId4"/>
              </a:rPr>
              <a:t>Freepik</a:t>
            </a:r>
            <a:r>
              <a:rPr b="0" i="0" lang="zh-CN" sz="1000" u="none" cap="none" strike="noStrike">
                <a:solidFill>
                  <a:schemeClr val="lt1"/>
                </a:solidFill>
                <a:latin typeface="Anaheim"/>
                <a:ea typeface="Anaheim"/>
                <a:cs typeface="Anaheim"/>
                <a:sym typeface="Anaheim"/>
              </a:rPr>
              <a:t>,</a:t>
            </a:r>
            <a:r>
              <a:rPr b="0" i="0" lang="zh-CN" sz="1000" u="none" cap="none" strike="noStrike">
                <a:solidFill>
                  <a:srgbClr val="434343"/>
                </a:solidFill>
                <a:latin typeface="Anaheim"/>
                <a:ea typeface="Anaheim"/>
                <a:cs typeface="Anaheim"/>
                <a:sym typeface="Anaheim"/>
              </a:rPr>
              <a:t> </a:t>
            </a:r>
            <a:r>
              <a:rPr b="0" i="0" lang="zh-CN" sz="1100" u="none" cap="none" strike="noStrike">
                <a:solidFill>
                  <a:schemeClr val="lt1"/>
                </a:solidFill>
                <a:latin typeface="Poppins"/>
                <a:ea typeface="Poppins"/>
                <a:cs typeface="Poppins"/>
                <a:sym typeface="Poppins"/>
              </a:rPr>
              <a:t>and illustrations by </a:t>
            </a:r>
            <a:r>
              <a:rPr b="0" i="0" lang="zh-CN" sz="1100" u="none" cap="none" strike="noStrike">
                <a:solidFill>
                  <a:schemeClr val="hlink"/>
                </a:solidFill>
                <a:uFill>
                  <a:noFill/>
                </a:uFill>
                <a:latin typeface="Poppins"/>
                <a:ea typeface="Poppins"/>
                <a:cs typeface="Poppins"/>
                <a:sym typeface="Poppins"/>
                <a:hlinkClick r:id="rId5"/>
              </a:rPr>
              <a:t>Storyset</a:t>
            </a:r>
            <a:endParaRPr b="0" i="0" sz="1100" u="none" cap="none" strike="noStrike">
              <a:solidFill>
                <a:schemeClr val="lt1"/>
              </a:solidFill>
              <a:latin typeface="Poppins"/>
              <a:ea typeface="Poppins"/>
              <a:cs typeface="Poppins"/>
              <a:sym typeface="Poppi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0" name="Shape 360"/>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bg>
      <p:bgPr>
        <a:solidFill>
          <a:schemeClr val="accent3"/>
        </a:solidFill>
      </p:bgPr>
    </p:bg>
    <p:spTree>
      <p:nvGrpSpPr>
        <p:cNvPr id="361" name="Shape 361"/>
        <p:cNvGrpSpPr/>
        <p:nvPr/>
      </p:nvGrpSpPr>
      <p:grpSpPr>
        <a:xfrm>
          <a:off x="0" y="0"/>
          <a:ext cx="0" cy="0"/>
          <a:chOff x="0" y="0"/>
          <a:chExt cx="0" cy="0"/>
        </a:xfrm>
      </p:grpSpPr>
      <p:sp>
        <p:nvSpPr>
          <p:cNvPr id="362" name="Google Shape;362;p57"/>
          <p:cNvSpPr/>
          <p:nvPr/>
        </p:nvSpPr>
        <p:spPr>
          <a:xfrm flipH="1" rot="5400000">
            <a:off x="751888" y="-1428763"/>
            <a:ext cx="6573420" cy="746760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7"/>
          <p:cNvSpPr/>
          <p:nvPr/>
        </p:nvSpPr>
        <p:spPr>
          <a:xfrm flipH="1" rot="5400000">
            <a:off x="1947638" y="-2138020"/>
            <a:ext cx="6573420" cy="903852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bg>
      <p:bgPr>
        <a:solidFill>
          <a:schemeClr val="dk2"/>
        </a:solidFill>
      </p:bgPr>
    </p:bg>
    <p:spTree>
      <p:nvGrpSpPr>
        <p:cNvPr id="364" name="Shape 364"/>
        <p:cNvGrpSpPr/>
        <p:nvPr/>
      </p:nvGrpSpPr>
      <p:grpSpPr>
        <a:xfrm>
          <a:off x="0" y="0"/>
          <a:ext cx="0" cy="0"/>
          <a:chOff x="0" y="0"/>
          <a:chExt cx="0" cy="0"/>
        </a:xfrm>
      </p:grpSpPr>
      <p:sp>
        <p:nvSpPr>
          <p:cNvPr id="365" name="Google Shape;365;p58"/>
          <p:cNvSpPr/>
          <p:nvPr/>
        </p:nvSpPr>
        <p:spPr>
          <a:xfrm flipH="1" rot="9054688">
            <a:off x="-787722" y="-114650"/>
            <a:ext cx="11007140" cy="6335133"/>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8"/>
          <p:cNvSpPr/>
          <p:nvPr/>
        </p:nvSpPr>
        <p:spPr>
          <a:xfrm flipH="1" rot="9054688">
            <a:off x="-338445" y="149913"/>
            <a:ext cx="11007140" cy="824864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Montserrat ExtraBold"/>
              <a:buNone/>
              <a:defRPr b="0" i="0" sz="35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1pPr>
            <a:lvl2pPr indent="-317500" lvl="1" marL="9144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2pPr>
            <a:lvl3pPr indent="-317500" lvl="2" marL="13716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3pPr>
            <a:lvl4pPr indent="-317500" lvl="3" marL="18288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4pPr>
            <a:lvl5pPr indent="-317500" lvl="4" marL="22860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5pPr>
            <a:lvl6pPr indent="-317500" lvl="5" marL="27432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6pPr>
            <a:lvl7pPr indent="-317500" lvl="6" marL="32004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7pPr>
            <a:lvl8pPr indent="-317500" lvl="7" marL="36576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8pPr>
            <a:lvl9pPr indent="-317500" lvl="8" marL="4114800" marR="0" rtl="0" algn="l">
              <a:lnSpc>
                <a:spcPct val="115000"/>
              </a:lnSpc>
              <a:spcBef>
                <a:spcPts val="1600"/>
              </a:spcBef>
              <a:spcAft>
                <a:spcPts val="160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slide" Target="/ppt/slid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slide" Target="/ppt/slid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slide" Target="/ppt/slides/slide13.xml"/><Relationship Id="rId4" Type="http://schemas.openxmlformats.org/officeDocument/2006/relationships/slide" Target="/ppt/slides/slide26.xml"/><Relationship Id="rId5" Type="http://schemas.openxmlformats.org/officeDocument/2006/relationships/slide" Target="/ppt/slides/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slide" Target="/ppt/slides/slid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slide" Target="/ppt/slid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0" name="Shape 370"/>
        <p:cNvGrpSpPr/>
        <p:nvPr/>
      </p:nvGrpSpPr>
      <p:grpSpPr>
        <a:xfrm>
          <a:off x="0" y="0"/>
          <a:ext cx="0" cy="0"/>
          <a:chOff x="0" y="0"/>
          <a:chExt cx="0" cy="0"/>
        </a:xfrm>
      </p:grpSpPr>
      <p:sp>
        <p:nvSpPr>
          <p:cNvPr id="371" name="Google Shape;371;p59">
            <a:hlinkClick action="ppaction://hlinkshowjump?jump=nextslide"/>
          </p:cNvPr>
          <p:cNvSpPr/>
          <p:nvPr/>
        </p:nvSpPr>
        <p:spPr>
          <a:xfrm>
            <a:off x="744450" y="3198525"/>
            <a:ext cx="3886500" cy="426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9"/>
          <p:cNvSpPr txBox="1"/>
          <p:nvPr>
            <p:ph type="ctrTitle"/>
          </p:nvPr>
        </p:nvSpPr>
        <p:spPr>
          <a:xfrm>
            <a:off x="722725" y="1853638"/>
            <a:ext cx="4658400" cy="1250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5200"/>
              <a:buNone/>
            </a:pPr>
            <a:r>
              <a:rPr b="1" lang="zh-CN">
                <a:latin typeface="Arial"/>
                <a:ea typeface="Arial"/>
                <a:cs typeface="Arial"/>
                <a:sym typeface="Arial"/>
              </a:rPr>
              <a:t>Predicting the Credit Status</a:t>
            </a:r>
            <a:endParaRPr b="1">
              <a:latin typeface="Arial"/>
              <a:ea typeface="Arial"/>
              <a:cs typeface="Arial"/>
              <a:sym typeface="Arial"/>
            </a:endParaRPr>
          </a:p>
        </p:txBody>
      </p:sp>
      <p:sp>
        <p:nvSpPr>
          <p:cNvPr id="373" name="Google Shape;373;p59"/>
          <p:cNvSpPr txBox="1"/>
          <p:nvPr>
            <p:ph idx="1" type="subTitle"/>
          </p:nvPr>
        </p:nvSpPr>
        <p:spPr>
          <a:xfrm>
            <a:off x="835100" y="3735075"/>
            <a:ext cx="2879400" cy="98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400"/>
              <a:buNone/>
            </a:pPr>
            <a:r>
              <a:rPr lang="zh-CN">
                <a:latin typeface="Arial"/>
                <a:ea typeface="Arial"/>
                <a:cs typeface="Arial"/>
                <a:sym typeface="Arial"/>
              </a:rPr>
              <a:t>Lu Zheng</a:t>
            </a:r>
            <a:endParaRPr>
              <a:latin typeface="Arial"/>
              <a:ea typeface="Arial"/>
              <a:cs typeface="Arial"/>
              <a:sym typeface="Arial"/>
            </a:endParaRPr>
          </a:p>
          <a:p>
            <a:pPr indent="0" lvl="0" marL="0" rtl="0" algn="l">
              <a:lnSpc>
                <a:spcPct val="115000"/>
              </a:lnSpc>
              <a:spcBef>
                <a:spcPts val="0"/>
              </a:spcBef>
              <a:spcAft>
                <a:spcPts val="0"/>
              </a:spcAft>
              <a:buSzPts val="1400"/>
              <a:buNone/>
            </a:pPr>
            <a:r>
              <a:rPr lang="zh-CN">
                <a:latin typeface="Arial"/>
                <a:ea typeface="Arial"/>
                <a:cs typeface="Arial"/>
                <a:sym typeface="Arial"/>
              </a:rPr>
              <a:t>Yuxin Yao</a:t>
            </a:r>
            <a:endParaRPr>
              <a:latin typeface="Arial"/>
              <a:ea typeface="Arial"/>
              <a:cs typeface="Arial"/>
              <a:sym typeface="Arial"/>
            </a:endParaRPr>
          </a:p>
          <a:p>
            <a:pPr indent="0" lvl="0" marL="0" rtl="0" algn="l">
              <a:lnSpc>
                <a:spcPct val="115000"/>
              </a:lnSpc>
              <a:spcBef>
                <a:spcPts val="0"/>
              </a:spcBef>
              <a:spcAft>
                <a:spcPts val="0"/>
              </a:spcAft>
              <a:buSzPts val="1400"/>
              <a:buNone/>
            </a:pPr>
            <a:r>
              <a:rPr lang="zh-CN">
                <a:latin typeface="Arial"/>
                <a:ea typeface="Arial"/>
                <a:cs typeface="Arial"/>
                <a:sym typeface="Arial"/>
              </a:rPr>
              <a:t>Zhiquan Cui</a:t>
            </a:r>
            <a:endParaRPr>
              <a:latin typeface="Arial"/>
              <a:ea typeface="Arial"/>
              <a:cs typeface="Arial"/>
              <a:sym typeface="Arial"/>
            </a:endParaRPr>
          </a:p>
        </p:txBody>
      </p:sp>
      <p:sp>
        <p:nvSpPr>
          <p:cNvPr id="374" name="Google Shape;374;p59"/>
          <p:cNvSpPr txBox="1"/>
          <p:nvPr>
            <p:ph type="ctrTitle"/>
          </p:nvPr>
        </p:nvSpPr>
        <p:spPr>
          <a:xfrm>
            <a:off x="835100" y="3251175"/>
            <a:ext cx="3531600" cy="321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5200"/>
              <a:buNone/>
            </a:pPr>
            <a:r>
              <a:rPr lang="zh-CN" sz="1600">
                <a:solidFill>
                  <a:schemeClr val="dk2"/>
                </a:solidFill>
                <a:latin typeface="Arial"/>
                <a:ea typeface="Arial"/>
                <a:cs typeface="Arial"/>
                <a:sym typeface="Arial"/>
              </a:rPr>
              <a:t>April</a:t>
            </a:r>
            <a:r>
              <a:rPr lang="zh-CN" sz="1600">
                <a:solidFill>
                  <a:schemeClr val="dk2"/>
                </a:solidFill>
                <a:latin typeface="Arial"/>
                <a:ea typeface="Arial"/>
                <a:cs typeface="Arial"/>
                <a:sym typeface="Arial"/>
              </a:rPr>
              <a:t> 5th</a:t>
            </a:r>
            <a:endParaRPr sz="1600">
              <a:solidFill>
                <a:schemeClr val="dk2"/>
              </a:solidFill>
              <a:latin typeface="Arial"/>
              <a:ea typeface="Arial"/>
              <a:cs typeface="Arial"/>
              <a:sym typeface="Arial"/>
            </a:endParaRPr>
          </a:p>
        </p:txBody>
      </p:sp>
      <p:grpSp>
        <p:nvGrpSpPr>
          <p:cNvPr id="375" name="Google Shape;375;p59"/>
          <p:cNvGrpSpPr/>
          <p:nvPr/>
        </p:nvGrpSpPr>
        <p:grpSpPr>
          <a:xfrm>
            <a:off x="5200643" y="793126"/>
            <a:ext cx="3313718" cy="3759286"/>
            <a:chOff x="5200643" y="793126"/>
            <a:chExt cx="3313718" cy="3759286"/>
          </a:xfrm>
        </p:grpSpPr>
        <p:sp>
          <p:nvSpPr>
            <p:cNvPr id="376" name="Google Shape;376;p59"/>
            <p:cNvSpPr/>
            <p:nvPr/>
          </p:nvSpPr>
          <p:spPr>
            <a:xfrm flipH="1">
              <a:off x="8161205" y="4426483"/>
              <a:ext cx="352217" cy="59039"/>
            </a:xfrm>
            <a:custGeom>
              <a:rect b="b" l="l" r="r" t="t"/>
              <a:pathLst>
                <a:path extrusionOk="0" h="2136" w="12743">
                  <a:moveTo>
                    <a:pt x="67" y="1"/>
                  </a:moveTo>
                  <a:lnTo>
                    <a:pt x="0" y="1602"/>
                  </a:lnTo>
                  <a:lnTo>
                    <a:pt x="12676" y="2136"/>
                  </a:lnTo>
                  <a:lnTo>
                    <a:pt x="12742"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9"/>
            <p:cNvSpPr/>
            <p:nvPr/>
          </p:nvSpPr>
          <p:spPr>
            <a:xfrm flipH="1">
              <a:off x="6190885" y="793126"/>
              <a:ext cx="1092607" cy="559337"/>
            </a:xfrm>
            <a:custGeom>
              <a:rect b="b" l="l" r="r" t="t"/>
              <a:pathLst>
                <a:path extrusionOk="0" h="15746" w="30756">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8" name="Google Shape;378;p59"/>
            <p:cNvGrpSpPr/>
            <p:nvPr/>
          </p:nvGrpSpPr>
          <p:grpSpPr>
            <a:xfrm>
              <a:off x="5533506" y="2488418"/>
              <a:ext cx="2753126" cy="2001694"/>
              <a:chOff x="5533506" y="2488418"/>
              <a:chExt cx="2753126" cy="2001694"/>
            </a:xfrm>
          </p:grpSpPr>
          <p:sp>
            <p:nvSpPr>
              <p:cNvPr id="379" name="Google Shape;379;p59"/>
              <p:cNvSpPr/>
              <p:nvPr/>
            </p:nvSpPr>
            <p:spPr>
              <a:xfrm flipH="1">
                <a:off x="6527433" y="2488418"/>
                <a:ext cx="760663" cy="2001644"/>
              </a:xfrm>
              <a:custGeom>
                <a:rect b="b" l="l" r="r" t="t"/>
                <a:pathLst>
                  <a:path extrusionOk="0" h="72420" w="27521">
                    <a:moveTo>
                      <a:pt x="1" y="1"/>
                    </a:moveTo>
                    <a:lnTo>
                      <a:pt x="1" y="72419"/>
                    </a:lnTo>
                    <a:lnTo>
                      <a:pt x="27520" y="72419"/>
                    </a:lnTo>
                    <a:lnTo>
                      <a:pt x="275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9"/>
              <p:cNvSpPr/>
              <p:nvPr/>
            </p:nvSpPr>
            <p:spPr>
              <a:xfrm flipH="1">
                <a:off x="6524662" y="2488418"/>
                <a:ext cx="567962" cy="2001644"/>
              </a:xfrm>
              <a:custGeom>
                <a:rect b="b" l="l" r="r" t="t"/>
                <a:pathLst>
                  <a:path extrusionOk="0" h="72420" w="20549">
                    <a:moveTo>
                      <a:pt x="0" y="1"/>
                    </a:moveTo>
                    <a:lnTo>
                      <a:pt x="0" y="72419"/>
                    </a:lnTo>
                    <a:lnTo>
                      <a:pt x="20548" y="72419"/>
                    </a:lnTo>
                    <a:lnTo>
                      <a:pt x="2054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9"/>
              <p:cNvSpPr/>
              <p:nvPr/>
            </p:nvSpPr>
            <p:spPr>
              <a:xfrm flipH="1">
                <a:off x="5533513" y="3170722"/>
                <a:ext cx="760663" cy="1319366"/>
              </a:xfrm>
              <a:custGeom>
                <a:rect b="b" l="l" r="r" t="t"/>
                <a:pathLst>
                  <a:path extrusionOk="0" h="47735" w="27521">
                    <a:moveTo>
                      <a:pt x="1" y="0"/>
                    </a:moveTo>
                    <a:lnTo>
                      <a:pt x="1" y="47734"/>
                    </a:lnTo>
                    <a:lnTo>
                      <a:pt x="27520" y="47734"/>
                    </a:lnTo>
                    <a:lnTo>
                      <a:pt x="2752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9"/>
              <p:cNvSpPr/>
              <p:nvPr/>
            </p:nvSpPr>
            <p:spPr>
              <a:xfrm flipH="1">
                <a:off x="5533506" y="3167958"/>
                <a:ext cx="567049" cy="1322130"/>
              </a:xfrm>
              <a:custGeom>
                <a:rect b="b" l="l" r="r" t="t"/>
                <a:pathLst>
                  <a:path extrusionOk="0" h="47835" w="20516">
                    <a:moveTo>
                      <a:pt x="1" y="0"/>
                    </a:moveTo>
                    <a:lnTo>
                      <a:pt x="1" y="47834"/>
                    </a:lnTo>
                    <a:lnTo>
                      <a:pt x="20515" y="47834"/>
                    </a:lnTo>
                    <a:lnTo>
                      <a:pt x="2051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9"/>
              <p:cNvSpPr/>
              <p:nvPr/>
            </p:nvSpPr>
            <p:spPr>
              <a:xfrm flipH="1">
                <a:off x="7525969" y="2845256"/>
                <a:ext cx="760663" cy="1644819"/>
              </a:xfrm>
              <a:custGeom>
                <a:rect b="b" l="l" r="r" t="t"/>
                <a:pathLst>
                  <a:path extrusionOk="0" h="59510" w="27521">
                    <a:moveTo>
                      <a:pt x="1" y="0"/>
                    </a:moveTo>
                    <a:lnTo>
                      <a:pt x="1" y="59509"/>
                    </a:lnTo>
                    <a:lnTo>
                      <a:pt x="27521" y="59509"/>
                    </a:lnTo>
                    <a:lnTo>
                      <a:pt x="275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9"/>
              <p:cNvSpPr/>
              <p:nvPr/>
            </p:nvSpPr>
            <p:spPr>
              <a:xfrm flipH="1">
                <a:off x="7525949" y="2841552"/>
                <a:ext cx="567062" cy="1648560"/>
              </a:xfrm>
              <a:custGeom>
                <a:rect b="b" l="l" r="r" t="t"/>
                <a:pathLst>
                  <a:path extrusionOk="0" h="59644" w="20516">
                    <a:moveTo>
                      <a:pt x="1" y="1"/>
                    </a:moveTo>
                    <a:lnTo>
                      <a:pt x="1" y="59643"/>
                    </a:lnTo>
                    <a:lnTo>
                      <a:pt x="20516" y="59643"/>
                    </a:lnTo>
                    <a:lnTo>
                      <a:pt x="205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5" name="Google Shape;385;p59"/>
            <p:cNvGrpSpPr/>
            <p:nvPr/>
          </p:nvGrpSpPr>
          <p:grpSpPr>
            <a:xfrm>
              <a:off x="5397634" y="1247552"/>
              <a:ext cx="543069" cy="551860"/>
              <a:chOff x="5294709" y="1524927"/>
              <a:chExt cx="543069" cy="551860"/>
            </a:xfrm>
          </p:grpSpPr>
          <p:sp>
            <p:nvSpPr>
              <p:cNvPr id="386" name="Google Shape;386;p59"/>
              <p:cNvSpPr/>
              <p:nvPr/>
            </p:nvSpPr>
            <p:spPr>
              <a:xfrm flipH="1">
                <a:off x="5576835" y="1524927"/>
                <a:ext cx="260943" cy="223630"/>
              </a:xfrm>
              <a:custGeom>
                <a:rect b="b" l="l" r="r" t="t"/>
                <a:pathLst>
                  <a:path extrusionOk="0" h="8091" w="9441">
                    <a:moveTo>
                      <a:pt x="5377" y="2010"/>
                    </a:moveTo>
                    <a:cubicBezTo>
                      <a:pt x="6415" y="2010"/>
                      <a:pt x="7417" y="2817"/>
                      <a:pt x="7439" y="4037"/>
                    </a:cubicBezTo>
                    <a:cubicBezTo>
                      <a:pt x="7406" y="5171"/>
                      <a:pt x="6505" y="6072"/>
                      <a:pt x="5404" y="6072"/>
                    </a:cubicBezTo>
                    <a:cubicBezTo>
                      <a:pt x="3603" y="6072"/>
                      <a:pt x="2702" y="3903"/>
                      <a:pt x="3970" y="2602"/>
                    </a:cubicBezTo>
                    <a:cubicBezTo>
                      <a:pt x="4379" y="2193"/>
                      <a:pt x="4882" y="2010"/>
                      <a:pt x="5377" y="2010"/>
                    </a:cubicBezTo>
                    <a:close/>
                    <a:moveTo>
                      <a:pt x="5404" y="0"/>
                    </a:moveTo>
                    <a:cubicBezTo>
                      <a:pt x="1802" y="0"/>
                      <a:pt x="0" y="4370"/>
                      <a:pt x="2536" y="6905"/>
                    </a:cubicBezTo>
                    <a:cubicBezTo>
                      <a:pt x="3365" y="7724"/>
                      <a:pt x="4378" y="8090"/>
                      <a:pt x="5370" y="8090"/>
                    </a:cubicBezTo>
                    <a:cubicBezTo>
                      <a:pt x="7452" y="8090"/>
                      <a:pt x="9441" y="6477"/>
                      <a:pt x="9441" y="4037"/>
                    </a:cubicBezTo>
                    <a:cubicBezTo>
                      <a:pt x="9441" y="1802"/>
                      <a:pt x="7639" y="0"/>
                      <a:pt x="5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9"/>
              <p:cNvSpPr/>
              <p:nvPr/>
            </p:nvSpPr>
            <p:spPr>
              <a:xfrm flipH="1">
                <a:off x="5294709" y="1853157"/>
                <a:ext cx="261855" cy="223630"/>
              </a:xfrm>
              <a:custGeom>
                <a:rect b="b" l="l" r="r" t="t"/>
                <a:pathLst>
                  <a:path extrusionOk="0" h="8091" w="9474">
                    <a:moveTo>
                      <a:pt x="5409" y="2010"/>
                    </a:moveTo>
                    <a:cubicBezTo>
                      <a:pt x="6445" y="2010"/>
                      <a:pt x="7439" y="2817"/>
                      <a:pt x="7439" y="4037"/>
                    </a:cubicBezTo>
                    <a:cubicBezTo>
                      <a:pt x="7439" y="5138"/>
                      <a:pt x="6538" y="6038"/>
                      <a:pt x="5438" y="6072"/>
                    </a:cubicBezTo>
                    <a:cubicBezTo>
                      <a:pt x="3636" y="6072"/>
                      <a:pt x="2702" y="3870"/>
                      <a:pt x="4003" y="2603"/>
                    </a:cubicBezTo>
                    <a:cubicBezTo>
                      <a:pt x="4412" y="2193"/>
                      <a:pt x="4915" y="2010"/>
                      <a:pt x="5409" y="2010"/>
                    </a:cubicBezTo>
                    <a:close/>
                    <a:moveTo>
                      <a:pt x="5438" y="1"/>
                    </a:moveTo>
                    <a:cubicBezTo>
                      <a:pt x="1835" y="1"/>
                      <a:pt x="0" y="4337"/>
                      <a:pt x="2569" y="6906"/>
                    </a:cubicBezTo>
                    <a:cubicBezTo>
                      <a:pt x="3387" y="7724"/>
                      <a:pt x="4397" y="8090"/>
                      <a:pt x="5388" y="8090"/>
                    </a:cubicBezTo>
                    <a:cubicBezTo>
                      <a:pt x="7470" y="8090"/>
                      <a:pt x="9474" y="6477"/>
                      <a:pt x="9474" y="4037"/>
                    </a:cubicBezTo>
                    <a:cubicBezTo>
                      <a:pt x="9474" y="1802"/>
                      <a:pt x="7673" y="1"/>
                      <a:pt x="54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9"/>
              <p:cNvSpPr/>
              <p:nvPr/>
            </p:nvSpPr>
            <p:spPr>
              <a:xfrm flipH="1">
                <a:off x="5387825" y="1524927"/>
                <a:ext cx="332869" cy="551390"/>
              </a:xfrm>
              <a:custGeom>
                <a:rect b="b" l="l" r="r" t="t"/>
                <a:pathLst>
                  <a:path extrusionOk="0" h="19949" w="12043">
                    <a:moveTo>
                      <a:pt x="9341" y="0"/>
                    </a:moveTo>
                    <a:lnTo>
                      <a:pt x="1" y="19948"/>
                    </a:lnTo>
                    <a:lnTo>
                      <a:pt x="2669" y="19948"/>
                    </a:lnTo>
                    <a:lnTo>
                      <a:pt x="1204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 name="Google Shape;389;p59"/>
            <p:cNvGrpSpPr/>
            <p:nvPr/>
          </p:nvGrpSpPr>
          <p:grpSpPr>
            <a:xfrm>
              <a:off x="7631397" y="1329903"/>
              <a:ext cx="638038" cy="554126"/>
              <a:chOff x="7631397" y="1329903"/>
              <a:chExt cx="638038" cy="554126"/>
            </a:xfrm>
          </p:grpSpPr>
          <p:sp>
            <p:nvSpPr>
              <p:cNvPr id="390" name="Google Shape;390;p59"/>
              <p:cNvSpPr/>
              <p:nvPr/>
            </p:nvSpPr>
            <p:spPr>
              <a:xfrm flipH="1">
                <a:off x="7808400" y="1329903"/>
                <a:ext cx="166914" cy="118020"/>
              </a:xfrm>
              <a:custGeom>
                <a:rect b="b" l="l" r="r" t="t"/>
                <a:pathLst>
                  <a:path extrusionOk="0" h="4270" w="6039">
                    <a:moveTo>
                      <a:pt x="1" y="0"/>
                    </a:moveTo>
                    <a:lnTo>
                      <a:pt x="1" y="2502"/>
                    </a:lnTo>
                    <a:cubicBezTo>
                      <a:pt x="1568" y="2602"/>
                      <a:pt x="3069" y="3236"/>
                      <a:pt x="4270" y="4270"/>
                    </a:cubicBezTo>
                    <a:lnTo>
                      <a:pt x="6038" y="2469"/>
                    </a:lnTo>
                    <a:cubicBezTo>
                      <a:pt x="4370" y="1001"/>
                      <a:pt x="2236" y="10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9"/>
              <p:cNvSpPr/>
              <p:nvPr/>
            </p:nvSpPr>
            <p:spPr>
              <a:xfrm flipH="1">
                <a:off x="8009404" y="1624025"/>
                <a:ext cx="260031" cy="260004"/>
              </a:xfrm>
              <a:custGeom>
                <a:rect b="b" l="l" r="r" t="t"/>
                <a:pathLst>
                  <a:path extrusionOk="0" h="9407" w="9408">
                    <a:moveTo>
                      <a:pt x="1" y="0"/>
                    </a:moveTo>
                    <a:cubicBezTo>
                      <a:pt x="301" y="5070"/>
                      <a:pt x="4337" y="9107"/>
                      <a:pt x="9407" y="9407"/>
                    </a:cubicBezTo>
                    <a:lnTo>
                      <a:pt x="9407" y="6905"/>
                    </a:lnTo>
                    <a:cubicBezTo>
                      <a:pt x="5738" y="6605"/>
                      <a:pt x="2803" y="3669"/>
                      <a:pt x="2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9"/>
              <p:cNvSpPr/>
              <p:nvPr/>
            </p:nvSpPr>
            <p:spPr>
              <a:xfrm flipH="1">
                <a:off x="8009404" y="1329903"/>
                <a:ext cx="260031" cy="260943"/>
              </a:xfrm>
              <a:custGeom>
                <a:rect b="b" l="l" r="r" t="t"/>
                <a:pathLst>
                  <a:path extrusionOk="0" h="9441" w="9408">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9"/>
              <p:cNvSpPr/>
              <p:nvPr/>
            </p:nvSpPr>
            <p:spPr>
              <a:xfrm flipH="1">
                <a:off x="8009404" y="1329903"/>
                <a:ext cx="260031" cy="260943"/>
              </a:xfrm>
              <a:custGeom>
                <a:rect b="b" l="l" r="r" t="t"/>
                <a:pathLst>
                  <a:path extrusionOk="0" h="9441" w="9408">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9"/>
              <p:cNvSpPr/>
              <p:nvPr/>
            </p:nvSpPr>
            <p:spPr>
              <a:xfrm flipH="1">
                <a:off x="7631397" y="1423023"/>
                <a:ext cx="343917" cy="460997"/>
              </a:xfrm>
              <a:custGeom>
                <a:rect b="b" l="l" r="r" t="t"/>
                <a:pathLst>
                  <a:path extrusionOk="0" h="16679" w="12443">
                    <a:moveTo>
                      <a:pt x="6906" y="0"/>
                    </a:moveTo>
                    <a:lnTo>
                      <a:pt x="5104" y="1768"/>
                    </a:lnTo>
                    <a:cubicBezTo>
                      <a:pt x="9107" y="6438"/>
                      <a:pt x="6105" y="13677"/>
                      <a:pt x="1" y="14177"/>
                    </a:cubicBezTo>
                    <a:lnTo>
                      <a:pt x="1" y="16679"/>
                    </a:lnTo>
                    <a:cubicBezTo>
                      <a:pt x="8340" y="16145"/>
                      <a:pt x="12443" y="6271"/>
                      <a:pt x="69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5" name="Google Shape;395;p59"/>
            <p:cNvSpPr/>
            <p:nvPr/>
          </p:nvSpPr>
          <p:spPr>
            <a:xfrm flipH="1">
              <a:off x="6507123" y="1547067"/>
              <a:ext cx="460123" cy="417060"/>
            </a:xfrm>
            <a:custGeom>
              <a:rect b="b" l="l" r="r" t="t"/>
              <a:pathLst>
                <a:path extrusionOk="0" h="15089" w="16647">
                  <a:moveTo>
                    <a:pt x="4404" y="0"/>
                  </a:moveTo>
                  <a:lnTo>
                    <a:pt x="1" y="1001"/>
                  </a:lnTo>
                  <a:cubicBezTo>
                    <a:pt x="101" y="1501"/>
                    <a:pt x="201" y="1968"/>
                    <a:pt x="335" y="2435"/>
                  </a:cubicBezTo>
                  <a:cubicBezTo>
                    <a:pt x="435" y="2902"/>
                    <a:pt x="568" y="3336"/>
                    <a:pt x="701" y="3803"/>
                  </a:cubicBezTo>
                  <a:cubicBezTo>
                    <a:pt x="968" y="4737"/>
                    <a:pt x="1302" y="5637"/>
                    <a:pt x="1635" y="6571"/>
                  </a:cubicBezTo>
                  <a:cubicBezTo>
                    <a:pt x="2336" y="8473"/>
                    <a:pt x="3270" y="10274"/>
                    <a:pt x="4437" y="11942"/>
                  </a:cubicBezTo>
                  <a:cubicBezTo>
                    <a:pt x="4804" y="12409"/>
                    <a:pt x="5171" y="12843"/>
                    <a:pt x="5605" y="13243"/>
                  </a:cubicBezTo>
                  <a:cubicBezTo>
                    <a:pt x="6072" y="13710"/>
                    <a:pt x="6606" y="14077"/>
                    <a:pt x="7206" y="14377"/>
                  </a:cubicBezTo>
                  <a:cubicBezTo>
                    <a:pt x="8185" y="14851"/>
                    <a:pt x="9268" y="15089"/>
                    <a:pt x="10364" y="15089"/>
                  </a:cubicBezTo>
                  <a:cubicBezTo>
                    <a:pt x="10501" y="15089"/>
                    <a:pt x="10638" y="15085"/>
                    <a:pt x="10775" y="15078"/>
                  </a:cubicBezTo>
                  <a:cubicBezTo>
                    <a:pt x="11876" y="14977"/>
                    <a:pt x="12944" y="14744"/>
                    <a:pt x="13944" y="14310"/>
                  </a:cubicBezTo>
                  <a:cubicBezTo>
                    <a:pt x="14411" y="14110"/>
                    <a:pt x="14878" y="13910"/>
                    <a:pt x="15345" y="13677"/>
                  </a:cubicBezTo>
                  <a:cubicBezTo>
                    <a:pt x="15545" y="13543"/>
                    <a:pt x="15779" y="13410"/>
                    <a:pt x="15979" y="13243"/>
                  </a:cubicBezTo>
                  <a:cubicBezTo>
                    <a:pt x="16179" y="13076"/>
                    <a:pt x="16413" y="12943"/>
                    <a:pt x="16646" y="12776"/>
                  </a:cubicBezTo>
                  <a:lnTo>
                    <a:pt x="15512" y="10841"/>
                  </a:lnTo>
                  <a:lnTo>
                    <a:pt x="14945" y="10975"/>
                  </a:lnTo>
                  <a:lnTo>
                    <a:pt x="14311" y="11141"/>
                  </a:lnTo>
                  <a:cubicBezTo>
                    <a:pt x="13911" y="11208"/>
                    <a:pt x="13477" y="11308"/>
                    <a:pt x="13077" y="11342"/>
                  </a:cubicBezTo>
                  <a:cubicBezTo>
                    <a:pt x="12628" y="11420"/>
                    <a:pt x="12178" y="11452"/>
                    <a:pt x="11735" y="11452"/>
                  </a:cubicBezTo>
                  <a:cubicBezTo>
                    <a:pt x="11422" y="11452"/>
                    <a:pt x="11113" y="11436"/>
                    <a:pt x="10809" y="11408"/>
                  </a:cubicBezTo>
                  <a:cubicBezTo>
                    <a:pt x="10175" y="11342"/>
                    <a:pt x="9608" y="11141"/>
                    <a:pt x="9107" y="10774"/>
                  </a:cubicBezTo>
                  <a:cubicBezTo>
                    <a:pt x="8874" y="10641"/>
                    <a:pt x="8674" y="10441"/>
                    <a:pt x="8507" y="10241"/>
                  </a:cubicBezTo>
                  <a:cubicBezTo>
                    <a:pt x="8274" y="9974"/>
                    <a:pt x="8073" y="9707"/>
                    <a:pt x="7907" y="9407"/>
                  </a:cubicBezTo>
                  <a:cubicBezTo>
                    <a:pt x="7473" y="8740"/>
                    <a:pt x="7106" y="8073"/>
                    <a:pt x="6806" y="7339"/>
                  </a:cubicBezTo>
                  <a:cubicBezTo>
                    <a:pt x="6439" y="6571"/>
                    <a:pt x="6139" y="5771"/>
                    <a:pt x="5872" y="4970"/>
                  </a:cubicBezTo>
                  <a:cubicBezTo>
                    <a:pt x="5572" y="4136"/>
                    <a:pt x="5338" y="3302"/>
                    <a:pt x="5071" y="2469"/>
                  </a:cubicBezTo>
                  <a:lnTo>
                    <a:pt x="4704" y="1201"/>
                  </a:lnTo>
                  <a:cubicBezTo>
                    <a:pt x="4604" y="801"/>
                    <a:pt x="4471" y="367"/>
                    <a:pt x="4404"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9"/>
            <p:cNvSpPr/>
            <p:nvPr/>
          </p:nvSpPr>
          <p:spPr>
            <a:xfrm flipH="1">
              <a:off x="6743170" y="1467629"/>
              <a:ext cx="288617" cy="340387"/>
            </a:xfrm>
            <a:custGeom>
              <a:rect b="b" l="l" r="r" t="t"/>
              <a:pathLst>
                <a:path extrusionOk="0" h="12315" w="10442">
                  <a:moveTo>
                    <a:pt x="4356" y="1"/>
                  </a:moveTo>
                  <a:cubicBezTo>
                    <a:pt x="3492" y="1"/>
                    <a:pt x="2646" y="442"/>
                    <a:pt x="1936" y="1340"/>
                  </a:cubicBezTo>
                  <a:cubicBezTo>
                    <a:pt x="1" y="3808"/>
                    <a:pt x="1936" y="8712"/>
                    <a:pt x="3704" y="12314"/>
                  </a:cubicBezTo>
                  <a:lnTo>
                    <a:pt x="10442" y="9946"/>
                  </a:lnTo>
                  <a:cubicBezTo>
                    <a:pt x="9908" y="7778"/>
                    <a:pt x="9208" y="5676"/>
                    <a:pt x="8307" y="3641"/>
                  </a:cubicBezTo>
                  <a:cubicBezTo>
                    <a:pt x="7304" y="1239"/>
                    <a:pt x="5804" y="1"/>
                    <a:pt x="43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9"/>
            <p:cNvSpPr/>
            <p:nvPr/>
          </p:nvSpPr>
          <p:spPr>
            <a:xfrm flipH="1">
              <a:off x="6817852" y="1614897"/>
              <a:ext cx="143839" cy="193121"/>
            </a:xfrm>
            <a:custGeom>
              <a:rect b="b" l="l" r="r" t="t"/>
              <a:pathLst>
                <a:path extrusionOk="0" h="6987" w="5204">
                  <a:moveTo>
                    <a:pt x="2063" y="1"/>
                  </a:moveTo>
                  <a:cubicBezTo>
                    <a:pt x="1491" y="1"/>
                    <a:pt x="491" y="2054"/>
                    <a:pt x="0" y="4418"/>
                  </a:cubicBezTo>
                  <a:cubicBezTo>
                    <a:pt x="367" y="5318"/>
                    <a:pt x="767" y="6186"/>
                    <a:pt x="1168" y="6986"/>
                  </a:cubicBezTo>
                  <a:lnTo>
                    <a:pt x="5204" y="5552"/>
                  </a:lnTo>
                  <a:cubicBezTo>
                    <a:pt x="4537" y="3150"/>
                    <a:pt x="3469" y="882"/>
                    <a:pt x="2202" y="48"/>
                  </a:cubicBezTo>
                  <a:cubicBezTo>
                    <a:pt x="2159" y="16"/>
                    <a:pt x="2113" y="1"/>
                    <a:pt x="20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9"/>
            <p:cNvSpPr/>
            <p:nvPr/>
          </p:nvSpPr>
          <p:spPr>
            <a:xfrm flipH="1">
              <a:off x="6473922" y="1796909"/>
              <a:ext cx="87619" cy="111223"/>
            </a:xfrm>
            <a:custGeom>
              <a:rect b="b" l="l" r="r" t="t"/>
              <a:pathLst>
                <a:path extrusionOk="0" h="4024" w="3170">
                  <a:moveTo>
                    <a:pt x="2635" y="1"/>
                  </a:moveTo>
                  <a:lnTo>
                    <a:pt x="1168" y="801"/>
                  </a:lnTo>
                  <a:cubicBezTo>
                    <a:pt x="567" y="1235"/>
                    <a:pt x="167" y="1936"/>
                    <a:pt x="67" y="2703"/>
                  </a:cubicBezTo>
                  <a:lnTo>
                    <a:pt x="0" y="3537"/>
                  </a:lnTo>
                  <a:cubicBezTo>
                    <a:pt x="204" y="3896"/>
                    <a:pt x="558" y="4024"/>
                    <a:pt x="958" y="4024"/>
                  </a:cubicBezTo>
                  <a:cubicBezTo>
                    <a:pt x="1929" y="4024"/>
                    <a:pt x="3169" y="3270"/>
                    <a:pt x="3169" y="3270"/>
                  </a:cubicBezTo>
                  <a:lnTo>
                    <a:pt x="2635"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9"/>
            <p:cNvSpPr/>
            <p:nvPr/>
          </p:nvSpPr>
          <p:spPr>
            <a:xfrm flipH="1">
              <a:off x="6401090" y="1792321"/>
              <a:ext cx="87619" cy="94971"/>
            </a:xfrm>
            <a:custGeom>
              <a:rect b="b" l="l" r="r" t="t"/>
              <a:pathLst>
                <a:path extrusionOk="0" h="3436" w="3170">
                  <a:moveTo>
                    <a:pt x="1868" y="0"/>
                  </a:moveTo>
                  <a:lnTo>
                    <a:pt x="0" y="167"/>
                  </a:lnTo>
                  <a:lnTo>
                    <a:pt x="534" y="3436"/>
                  </a:lnTo>
                  <a:lnTo>
                    <a:pt x="3169" y="2635"/>
                  </a:lnTo>
                  <a:lnTo>
                    <a:pt x="1868"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9"/>
            <p:cNvSpPr/>
            <p:nvPr/>
          </p:nvSpPr>
          <p:spPr>
            <a:xfrm flipH="1">
              <a:off x="6836293" y="1431806"/>
              <a:ext cx="458244" cy="714577"/>
            </a:xfrm>
            <a:custGeom>
              <a:rect b="b" l="l" r="r" t="t"/>
              <a:pathLst>
                <a:path extrusionOk="0" h="25853" w="16579">
                  <a:moveTo>
                    <a:pt x="7973" y="0"/>
                  </a:moveTo>
                  <a:lnTo>
                    <a:pt x="3669" y="367"/>
                  </a:lnTo>
                  <a:cubicBezTo>
                    <a:pt x="2335" y="467"/>
                    <a:pt x="1234" y="1468"/>
                    <a:pt x="1001" y="2802"/>
                  </a:cubicBezTo>
                  <a:cubicBezTo>
                    <a:pt x="534" y="5938"/>
                    <a:pt x="234" y="9074"/>
                    <a:pt x="167" y="12243"/>
                  </a:cubicBezTo>
                  <a:cubicBezTo>
                    <a:pt x="0" y="15812"/>
                    <a:pt x="400" y="21082"/>
                    <a:pt x="1001" y="25852"/>
                  </a:cubicBezTo>
                  <a:lnTo>
                    <a:pt x="15311" y="24118"/>
                  </a:lnTo>
                  <a:cubicBezTo>
                    <a:pt x="15445" y="11609"/>
                    <a:pt x="16412" y="7706"/>
                    <a:pt x="16512" y="4404"/>
                  </a:cubicBezTo>
                  <a:cubicBezTo>
                    <a:pt x="16579" y="3069"/>
                    <a:pt x="15711" y="1868"/>
                    <a:pt x="14444" y="1468"/>
                  </a:cubicBezTo>
                  <a:lnTo>
                    <a:pt x="11408" y="467"/>
                  </a:lnTo>
                  <a:lnTo>
                    <a:pt x="79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9"/>
            <p:cNvSpPr/>
            <p:nvPr/>
          </p:nvSpPr>
          <p:spPr>
            <a:xfrm flipH="1">
              <a:off x="6698916" y="2961429"/>
              <a:ext cx="160450" cy="221286"/>
            </a:xfrm>
            <a:custGeom>
              <a:rect b="b" l="l" r="r" t="t"/>
              <a:pathLst>
                <a:path extrusionOk="0" h="8006" w="5805">
                  <a:moveTo>
                    <a:pt x="2736" y="0"/>
                  </a:moveTo>
                  <a:lnTo>
                    <a:pt x="1" y="7172"/>
                  </a:lnTo>
                  <a:lnTo>
                    <a:pt x="3070" y="8006"/>
                  </a:lnTo>
                  <a:lnTo>
                    <a:pt x="5805" y="834"/>
                  </a:lnTo>
                  <a:lnTo>
                    <a:pt x="2736"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9"/>
            <p:cNvSpPr/>
            <p:nvPr/>
          </p:nvSpPr>
          <p:spPr>
            <a:xfrm flipH="1">
              <a:off x="6590098" y="3123457"/>
              <a:ext cx="299701" cy="149726"/>
            </a:xfrm>
            <a:custGeom>
              <a:rect b="b" l="l" r="r" t="t"/>
              <a:pathLst>
                <a:path extrusionOk="0" h="5417" w="10843">
                  <a:moveTo>
                    <a:pt x="1331" y="0"/>
                  </a:moveTo>
                  <a:cubicBezTo>
                    <a:pt x="1215" y="0"/>
                    <a:pt x="1096" y="65"/>
                    <a:pt x="1068" y="176"/>
                  </a:cubicBezTo>
                  <a:lnTo>
                    <a:pt x="101" y="3044"/>
                  </a:lnTo>
                  <a:cubicBezTo>
                    <a:pt x="1" y="3378"/>
                    <a:pt x="168" y="3745"/>
                    <a:pt x="501" y="3845"/>
                  </a:cubicBezTo>
                  <a:lnTo>
                    <a:pt x="535" y="3845"/>
                  </a:lnTo>
                  <a:cubicBezTo>
                    <a:pt x="1669" y="4312"/>
                    <a:pt x="2469" y="4145"/>
                    <a:pt x="4271" y="4512"/>
                  </a:cubicBezTo>
                  <a:cubicBezTo>
                    <a:pt x="5326" y="4704"/>
                    <a:pt x="7546" y="5417"/>
                    <a:pt x="9079" y="5417"/>
                  </a:cubicBezTo>
                  <a:cubicBezTo>
                    <a:pt x="9146" y="5417"/>
                    <a:pt x="9211" y="5416"/>
                    <a:pt x="9274" y="5413"/>
                  </a:cubicBezTo>
                  <a:cubicBezTo>
                    <a:pt x="10809" y="5346"/>
                    <a:pt x="10842" y="3778"/>
                    <a:pt x="10175" y="3678"/>
                  </a:cubicBezTo>
                  <a:cubicBezTo>
                    <a:pt x="7840" y="3311"/>
                    <a:pt x="6039" y="1910"/>
                    <a:pt x="5538" y="1210"/>
                  </a:cubicBezTo>
                  <a:cubicBezTo>
                    <a:pt x="5271" y="876"/>
                    <a:pt x="4938" y="676"/>
                    <a:pt x="4538" y="609"/>
                  </a:cubicBezTo>
                  <a:lnTo>
                    <a:pt x="1402" y="9"/>
                  </a:lnTo>
                  <a:cubicBezTo>
                    <a:pt x="1379" y="3"/>
                    <a:pt x="1355" y="0"/>
                    <a:pt x="13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9"/>
            <p:cNvSpPr/>
            <p:nvPr/>
          </p:nvSpPr>
          <p:spPr>
            <a:xfrm flipH="1">
              <a:off x="6698915" y="2961429"/>
              <a:ext cx="123551" cy="129106"/>
            </a:xfrm>
            <a:custGeom>
              <a:rect b="b" l="l" r="r" t="t"/>
              <a:pathLst>
                <a:path extrusionOk="0" h="4671" w="4470">
                  <a:moveTo>
                    <a:pt x="1401" y="0"/>
                  </a:moveTo>
                  <a:lnTo>
                    <a:pt x="0" y="3703"/>
                  </a:lnTo>
                  <a:lnTo>
                    <a:pt x="3002" y="4670"/>
                  </a:lnTo>
                  <a:lnTo>
                    <a:pt x="4470" y="867"/>
                  </a:lnTo>
                  <a:lnTo>
                    <a:pt x="140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9"/>
            <p:cNvSpPr/>
            <p:nvPr/>
          </p:nvSpPr>
          <p:spPr>
            <a:xfrm flipH="1">
              <a:off x="6484074" y="2292033"/>
              <a:ext cx="624222" cy="776352"/>
            </a:xfrm>
            <a:custGeom>
              <a:rect b="b" l="l" r="r" t="t"/>
              <a:pathLst>
                <a:path extrusionOk="0" h="28088" w="22584">
                  <a:moveTo>
                    <a:pt x="19047" y="1"/>
                  </a:moveTo>
                  <a:cubicBezTo>
                    <a:pt x="17313" y="534"/>
                    <a:pt x="14110" y="2002"/>
                    <a:pt x="10708" y="3470"/>
                  </a:cubicBezTo>
                  <a:cubicBezTo>
                    <a:pt x="6839" y="5104"/>
                    <a:pt x="2669" y="6772"/>
                    <a:pt x="0" y="7106"/>
                  </a:cubicBezTo>
                  <a:cubicBezTo>
                    <a:pt x="267" y="7139"/>
                    <a:pt x="567" y="7172"/>
                    <a:pt x="868" y="7172"/>
                  </a:cubicBezTo>
                  <a:lnTo>
                    <a:pt x="16379" y="7172"/>
                  </a:lnTo>
                  <a:cubicBezTo>
                    <a:pt x="13844" y="8974"/>
                    <a:pt x="10108" y="26620"/>
                    <a:pt x="10108" y="26620"/>
                  </a:cubicBezTo>
                  <a:lnTo>
                    <a:pt x="14277" y="28087"/>
                  </a:lnTo>
                  <a:cubicBezTo>
                    <a:pt x="14277" y="28087"/>
                    <a:pt x="16212" y="22750"/>
                    <a:pt x="18447" y="16679"/>
                  </a:cubicBezTo>
                  <a:cubicBezTo>
                    <a:pt x="19614" y="13577"/>
                    <a:pt x="20982" y="10408"/>
                    <a:pt x="21783" y="7306"/>
                  </a:cubicBezTo>
                  <a:cubicBezTo>
                    <a:pt x="22083" y="6205"/>
                    <a:pt x="22283" y="5071"/>
                    <a:pt x="22416" y="3937"/>
                  </a:cubicBezTo>
                  <a:cubicBezTo>
                    <a:pt x="22583" y="2169"/>
                    <a:pt x="21149" y="901"/>
                    <a:pt x="1904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9"/>
            <p:cNvSpPr/>
            <p:nvPr/>
          </p:nvSpPr>
          <p:spPr>
            <a:xfrm flipH="1">
              <a:off x="6581811" y="2152808"/>
              <a:ext cx="697993" cy="335633"/>
            </a:xfrm>
            <a:custGeom>
              <a:rect b="b" l="l" r="r" t="t"/>
              <a:pathLst>
                <a:path extrusionOk="0" h="12143" w="25253">
                  <a:moveTo>
                    <a:pt x="4704" y="1"/>
                  </a:moveTo>
                  <a:cubicBezTo>
                    <a:pt x="1" y="6172"/>
                    <a:pt x="1702" y="11542"/>
                    <a:pt x="6205" y="12143"/>
                  </a:cubicBezTo>
                  <a:cubicBezTo>
                    <a:pt x="8874" y="11809"/>
                    <a:pt x="13044" y="10175"/>
                    <a:pt x="16913" y="8507"/>
                  </a:cubicBezTo>
                  <a:cubicBezTo>
                    <a:pt x="20315" y="7072"/>
                    <a:pt x="23518" y="5605"/>
                    <a:pt x="25252" y="5038"/>
                  </a:cubicBezTo>
                  <a:cubicBezTo>
                    <a:pt x="20236" y="2934"/>
                    <a:pt x="11390" y="2903"/>
                    <a:pt x="10866" y="2903"/>
                  </a:cubicBezTo>
                  <a:cubicBezTo>
                    <a:pt x="10850" y="2903"/>
                    <a:pt x="10842" y="2903"/>
                    <a:pt x="10842" y="2903"/>
                  </a:cubicBezTo>
                  <a:cubicBezTo>
                    <a:pt x="10842" y="2903"/>
                    <a:pt x="7773" y="1"/>
                    <a:pt x="47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9"/>
            <p:cNvSpPr/>
            <p:nvPr/>
          </p:nvSpPr>
          <p:spPr>
            <a:xfrm flipH="1">
              <a:off x="6177038" y="2753048"/>
              <a:ext cx="163242" cy="236046"/>
            </a:xfrm>
            <a:custGeom>
              <a:rect b="b" l="l" r="r" t="t"/>
              <a:pathLst>
                <a:path extrusionOk="0" h="8540" w="5906">
                  <a:moveTo>
                    <a:pt x="2336" y="0"/>
                  </a:moveTo>
                  <a:lnTo>
                    <a:pt x="1" y="3903"/>
                  </a:lnTo>
                  <a:lnTo>
                    <a:pt x="2469" y="8540"/>
                  </a:lnTo>
                  <a:lnTo>
                    <a:pt x="5905" y="8540"/>
                  </a:lnTo>
                  <a:lnTo>
                    <a:pt x="2336"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9"/>
            <p:cNvSpPr/>
            <p:nvPr/>
          </p:nvSpPr>
          <p:spPr>
            <a:xfrm flipH="1">
              <a:off x="6019379" y="2941473"/>
              <a:ext cx="319049" cy="170041"/>
            </a:xfrm>
            <a:custGeom>
              <a:rect b="b" l="l" r="r" t="t"/>
              <a:pathLst>
                <a:path extrusionOk="0" h="6152" w="11543">
                  <a:moveTo>
                    <a:pt x="1444" y="0"/>
                  </a:moveTo>
                  <a:cubicBezTo>
                    <a:pt x="1335" y="0"/>
                    <a:pt x="1227" y="84"/>
                    <a:pt x="1201" y="188"/>
                  </a:cubicBezTo>
                  <a:lnTo>
                    <a:pt x="101" y="3257"/>
                  </a:lnTo>
                  <a:cubicBezTo>
                    <a:pt x="1" y="3591"/>
                    <a:pt x="167" y="3924"/>
                    <a:pt x="501" y="4024"/>
                  </a:cubicBezTo>
                  <a:lnTo>
                    <a:pt x="534" y="4024"/>
                  </a:lnTo>
                  <a:cubicBezTo>
                    <a:pt x="1935" y="4325"/>
                    <a:pt x="2602" y="4391"/>
                    <a:pt x="4370" y="4792"/>
                  </a:cubicBezTo>
                  <a:cubicBezTo>
                    <a:pt x="5471" y="5058"/>
                    <a:pt x="8206" y="5759"/>
                    <a:pt x="9707" y="6093"/>
                  </a:cubicBezTo>
                  <a:cubicBezTo>
                    <a:pt x="9872" y="6133"/>
                    <a:pt x="10024" y="6151"/>
                    <a:pt x="10163" y="6151"/>
                  </a:cubicBezTo>
                  <a:cubicBezTo>
                    <a:pt x="11284" y="6151"/>
                    <a:pt x="11543" y="4959"/>
                    <a:pt x="11008" y="4692"/>
                  </a:cubicBezTo>
                  <a:cubicBezTo>
                    <a:pt x="8340" y="3457"/>
                    <a:pt x="6872" y="2290"/>
                    <a:pt x="6105" y="1256"/>
                  </a:cubicBezTo>
                  <a:cubicBezTo>
                    <a:pt x="5971" y="1089"/>
                    <a:pt x="5771" y="956"/>
                    <a:pt x="5538" y="922"/>
                  </a:cubicBezTo>
                  <a:lnTo>
                    <a:pt x="1535" y="22"/>
                  </a:lnTo>
                  <a:cubicBezTo>
                    <a:pt x="1506" y="7"/>
                    <a:pt x="1475" y="0"/>
                    <a:pt x="14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9"/>
            <p:cNvSpPr/>
            <p:nvPr/>
          </p:nvSpPr>
          <p:spPr>
            <a:xfrm flipH="1">
              <a:off x="6234225" y="2753048"/>
              <a:ext cx="106055" cy="147542"/>
            </a:xfrm>
            <a:custGeom>
              <a:rect b="b" l="l" r="r" t="t"/>
              <a:pathLst>
                <a:path extrusionOk="0" h="5338" w="3837">
                  <a:moveTo>
                    <a:pt x="2336" y="0"/>
                  </a:moveTo>
                  <a:lnTo>
                    <a:pt x="1" y="3903"/>
                  </a:lnTo>
                  <a:lnTo>
                    <a:pt x="768" y="5337"/>
                  </a:lnTo>
                  <a:lnTo>
                    <a:pt x="3837" y="3636"/>
                  </a:lnTo>
                  <a:lnTo>
                    <a:pt x="233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59"/>
            <p:cNvSpPr/>
            <p:nvPr/>
          </p:nvSpPr>
          <p:spPr>
            <a:xfrm flipH="1">
              <a:off x="6232387" y="2097306"/>
              <a:ext cx="1092582" cy="782986"/>
            </a:xfrm>
            <a:custGeom>
              <a:rect b="b" l="l" r="r" t="t"/>
              <a:pathLst>
                <a:path extrusionOk="0" h="28328" w="39529">
                  <a:moveTo>
                    <a:pt x="24402" y="0"/>
                  </a:moveTo>
                  <a:cubicBezTo>
                    <a:pt x="17742" y="0"/>
                    <a:pt x="10374" y="1775"/>
                    <a:pt x="10374" y="1775"/>
                  </a:cubicBezTo>
                  <a:cubicBezTo>
                    <a:pt x="10374" y="1775"/>
                    <a:pt x="5137" y="2075"/>
                    <a:pt x="2069" y="2075"/>
                  </a:cubicBezTo>
                  <a:cubicBezTo>
                    <a:pt x="0" y="9714"/>
                    <a:pt x="1768" y="14217"/>
                    <a:pt x="6905" y="14217"/>
                  </a:cubicBezTo>
                  <a:cubicBezTo>
                    <a:pt x="7239" y="14217"/>
                    <a:pt x="7539" y="14217"/>
                    <a:pt x="7839" y="14151"/>
                  </a:cubicBezTo>
                  <a:cubicBezTo>
                    <a:pt x="10508" y="13817"/>
                    <a:pt x="14678" y="12183"/>
                    <a:pt x="18547" y="10515"/>
                  </a:cubicBezTo>
                  <a:cubicBezTo>
                    <a:pt x="21949" y="9080"/>
                    <a:pt x="25152" y="7613"/>
                    <a:pt x="26886" y="7046"/>
                  </a:cubicBezTo>
                  <a:cubicBezTo>
                    <a:pt x="28988" y="7946"/>
                    <a:pt x="30422" y="9181"/>
                    <a:pt x="30255" y="10982"/>
                  </a:cubicBezTo>
                  <a:cubicBezTo>
                    <a:pt x="30122" y="12116"/>
                    <a:pt x="29922" y="13250"/>
                    <a:pt x="29622" y="14351"/>
                  </a:cubicBezTo>
                  <a:cubicBezTo>
                    <a:pt x="32624" y="21756"/>
                    <a:pt x="35759" y="28328"/>
                    <a:pt x="35759" y="28328"/>
                  </a:cubicBezTo>
                  <a:lnTo>
                    <a:pt x="39529" y="26059"/>
                  </a:lnTo>
                  <a:cubicBezTo>
                    <a:pt x="39529" y="26059"/>
                    <a:pt x="36693" y="16019"/>
                    <a:pt x="34825" y="6712"/>
                  </a:cubicBezTo>
                  <a:cubicBezTo>
                    <a:pt x="34125" y="3243"/>
                    <a:pt x="31256" y="574"/>
                    <a:pt x="27720" y="174"/>
                  </a:cubicBezTo>
                  <a:cubicBezTo>
                    <a:pt x="26662" y="52"/>
                    <a:pt x="25542" y="0"/>
                    <a:pt x="244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9"/>
            <p:cNvSpPr/>
            <p:nvPr/>
          </p:nvSpPr>
          <p:spPr>
            <a:xfrm flipH="1">
              <a:off x="6866724" y="2097499"/>
              <a:ext cx="413080" cy="63627"/>
            </a:xfrm>
            <a:custGeom>
              <a:rect b="b" l="l" r="r" t="t"/>
              <a:pathLst>
                <a:path extrusionOk="0" h="2302" w="14945">
                  <a:moveTo>
                    <a:pt x="14711" y="0"/>
                  </a:moveTo>
                  <a:lnTo>
                    <a:pt x="635" y="868"/>
                  </a:lnTo>
                  <a:cubicBezTo>
                    <a:pt x="568" y="868"/>
                    <a:pt x="468" y="901"/>
                    <a:pt x="435" y="968"/>
                  </a:cubicBezTo>
                  <a:lnTo>
                    <a:pt x="34" y="2135"/>
                  </a:lnTo>
                  <a:cubicBezTo>
                    <a:pt x="1" y="2202"/>
                    <a:pt x="101" y="2302"/>
                    <a:pt x="268" y="2302"/>
                  </a:cubicBezTo>
                  <a:lnTo>
                    <a:pt x="14578" y="1468"/>
                  </a:lnTo>
                  <a:cubicBezTo>
                    <a:pt x="14678" y="1468"/>
                    <a:pt x="14778" y="1401"/>
                    <a:pt x="14778" y="1335"/>
                  </a:cubicBezTo>
                  <a:lnTo>
                    <a:pt x="14945" y="167"/>
                  </a:lnTo>
                  <a:cubicBezTo>
                    <a:pt x="14945" y="67"/>
                    <a:pt x="14845" y="0"/>
                    <a:pt x="1471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9"/>
            <p:cNvSpPr/>
            <p:nvPr/>
          </p:nvSpPr>
          <p:spPr>
            <a:xfrm flipH="1">
              <a:off x="7149233" y="1476225"/>
              <a:ext cx="176647" cy="321674"/>
            </a:xfrm>
            <a:custGeom>
              <a:rect b="b" l="l" r="r" t="t"/>
              <a:pathLst>
                <a:path extrusionOk="0" h="11638" w="6391">
                  <a:moveTo>
                    <a:pt x="3840" y="1"/>
                  </a:moveTo>
                  <a:cubicBezTo>
                    <a:pt x="3743" y="1"/>
                    <a:pt x="3641" y="10"/>
                    <a:pt x="3536" y="28"/>
                  </a:cubicBezTo>
                  <a:cubicBezTo>
                    <a:pt x="0" y="2096"/>
                    <a:pt x="600" y="10068"/>
                    <a:pt x="2402" y="11203"/>
                  </a:cubicBezTo>
                  <a:cubicBezTo>
                    <a:pt x="2679" y="11393"/>
                    <a:pt x="3252" y="11637"/>
                    <a:pt x="3791" y="11637"/>
                  </a:cubicBezTo>
                  <a:cubicBezTo>
                    <a:pt x="4290" y="11637"/>
                    <a:pt x="4760" y="11427"/>
                    <a:pt x="4937" y="10769"/>
                  </a:cubicBezTo>
                  <a:cubicBezTo>
                    <a:pt x="6190" y="6174"/>
                    <a:pt x="6391" y="1"/>
                    <a:pt x="38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9"/>
            <p:cNvSpPr/>
            <p:nvPr/>
          </p:nvSpPr>
          <p:spPr>
            <a:xfrm flipH="1">
              <a:off x="6925709" y="1698979"/>
              <a:ext cx="458271" cy="337678"/>
            </a:xfrm>
            <a:custGeom>
              <a:rect b="b" l="l" r="r" t="t"/>
              <a:pathLst>
                <a:path extrusionOk="0" h="12217" w="16580">
                  <a:moveTo>
                    <a:pt x="1093" y="0"/>
                  </a:moveTo>
                  <a:cubicBezTo>
                    <a:pt x="846" y="0"/>
                    <a:pt x="632" y="43"/>
                    <a:pt x="468" y="141"/>
                  </a:cubicBezTo>
                  <a:cubicBezTo>
                    <a:pt x="234" y="3511"/>
                    <a:pt x="1" y="8214"/>
                    <a:pt x="1335" y="9281"/>
                  </a:cubicBezTo>
                  <a:cubicBezTo>
                    <a:pt x="2803" y="10449"/>
                    <a:pt x="5805" y="10916"/>
                    <a:pt x="7673" y="11149"/>
                  </a:cubicBezTo>
                  <a:cubicBezTo>
                    <a:pt x="10208" y="11483"/>
                    <a:pt x="12776" y="11850"/>
                    <a:pt x="15311" y="12217"/>
                  </a:cubicBezTo>
                  <a:cubicBezTo>
                    <a:pt x="15745" y="11550"/>
                    <a:pt x="16145" y="10983"/>
                    <a:pt x="16579" y="10282"/>
                  </a:cubicBezTo>
                  <a:lnTo>
                    <a:pt x="16579" y="10282"/>
                  </a:lnTo>
                  <a:cubicBezTo>
                    <a:pt x="16565" y="10304"/>
                    <a:pt x="16522" y="10314"/>
                    <a:pt x="16452" y="10314"/>
                  </a:cubicBezTo>
                  <a:cubicBezTo>
                    <a:pt x="15330" y="10314"/>
                    <a:pt x="7418" y="7690"/>
                    <a:pt x="6005" y="6780"/>
                  </a:cubicBezTo>
                  <a:cubicBezTo>
                    <a:pt x="4504" y="5846"/>
                    <a:pt x="5404" y="4378"/>
                    <a:pt x="5304" y="1576"/>
                  </a:cubicBezTo>
                  <a:cubicBezTo>
                    <a:pt x="5304" y="1576"/>
                    <a:pt x="2596" y="0"/>
                    <a:pt x="1093"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9"/>
            <p:cNvSpPr/>
            <p:nvPr/>
          </p:nvSpPr>
          <p:spPr>
            <a:xfrm flipH="1">
              <a:off x="7150395" y="1440071"/>
              <a:ext cx="244642" cy="333808"/>
            </a:xfrm>
            <a:custGeom>
              <a:rect b="b" l="l" r="r" t="t"/>
              <a:pathLst>
                <a:path extrusionOk="0" h="12077" w="8851">
                  <a:moveTo>
                    <a:pt x="6021" y="0"/>
                  </a:moveTo>
                  <a:cubicBezTo>
                    <a:pt x="5693" y="0"/>
                    <a:pt x="5331" y="55"/>
                    <a:pt x="4937" y="168"/>
                  </a:cubicBezTo>
                  <a:cubicBezTo>
                    <a:pt x="1935" y="1069"/>
                    <a:pt x="667" y="6173"/>
                    <a:pt x="0" y="10142"/>
                  </a:cubicBezTo>
                  <a:lnTo>
                    <a:pt x="6171" y="12077"/>
                  </a:lnTo>
                  <a:cubicBezTo>
                    <a:pt x="7005" y="10042"/>
                    <a:pt x="7639" y="7907"/>
                    <a:pt x="8073" y="5706"/>
                  </a:cubicBezTo>
                  <a:cubicBezTo>
                    <a:pt x="8851" y="2218"/>
                    <a:pt x="8110" y="0"/>
                    <a:pt x="60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9"/>
            <p:cNvSpPr/>
            <p:nvPr/>
          </p:nvSpPr>
          <p:spPr>
            <a:xfrm flipH="1">
              <a:off x="6900830" y="1401844"/>
              <a:ext cx="241574" cy="163684"/>
            </a:xfrm>
            <a:custGeom>
              <a:rect b="b" l="l" r="r" t="t"/>
              <a:pathLst>
                <a:path extrusionOk="0" h="5922" w="874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9"/>
            <p:cNvSpPr/>
            <p:nvPr/>
          </p:nvSpPr>
          <p:spPr>
            <a:xfrm flipH="1">
              <a:off x="6900830" y="1401844"/>
              <a:ext cx="241574" cy="163684"/>
            </a:xfrm>
            <a:custGeom>
              <a:rect b="b" l="l" r="r" t="t"/>
              <a:pathLst>
                <a:path extrusionOk="0" h="5922" w="874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9"/>
            <p:cNvSpPr/>
            <p:nvPr/>
          </p:nvSpPr>
          <p:spPr>
            <a:xfrm flipH="1">
              <a:off x="6939056" y="1276909"/>
              <a:ext cx="160036" cy="240053"/>
            </a:xfrm>
            <a:custGeom>
              <a:rect b="b" l="l" r="r" t="t"/>
              <a:pathLst>
                <a:path extrusionOk="0" h="8685" w="5790">
                  <a:moveTo>
                    <a:pt x="1502" y="0"/>
                  </a:moveTo>
                  <a:cubicBezTo>
                    <a:pt x="1602" y="1868"/>
                    <a:pt x="1535" y="4203"/>
                    <a:pt x="401" y="5838"/>
                  </a:cubicBezTo>
                  <a:cubicBezTo>
                    <a:pt x="1" y="6405"/>
                    <a:pt x="101" y="6672"/>
                    <a:pt x="468" y="7206"/>
                  </a:cubicBezTo>
                  <a:cubicBezTo>
                    <a:pt x="1302" y="8106"/>
                    <a:pt x="2469" y="8640"/>
                    <a:pt x="3670" y="8673"/>
                  </a:cubicBezTo>
                  <a:cubicBezTo>
                    <a:pt x="3770" y="8681"/>
                    <a:pt x="3864" y="8685"/>
                    <a:pt x="3954" y="8685"/>
                  </a:cubicBezTo>
                  <a:cubicBezTo>
                    <a:pt x="5789" y="8685"/>
                    <a:pt x="5624" y="7133"/>
                    <a:pt x="5338" y="7005"/>
                  </a:cubicBezTo>
                  <a:cubicBezTo>
                    <a:pt x="4704" y="6605"/>
                    <a:pt x="4437" y="5805"/>
                    <a:pt x="4738" y="5137"/>
                  </a:cubicBezTo>
                  <a:cubicBezTo>
                    <a:pt x="4838" y="4804"/>
                    <a:pt x="4971" y="4504"/>
                    <a:pt x="5138" y="4270"/>
                  </a:cubicBezTo>
                  <a:lnTo>
                    <a:pt x="3036" y="1802"/>
                  </a:lnTo>
                  <a:lnTo>
                    <a:pt x="1502"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9"/>
            <p:cNvSpPr/>
            <p:nvPr/>
          </p:nvSpPr>
          <p:spPr>
            <a:xfrm flipH="1">
              <a:off x="6955224" y="1329454"/>
              <a:ext cx="59951" cy="94087"/>
            </a:xfrm>
            <a:custGeom>
              <a:rect b="b" l="l" r="r" t="t"/>
              <a:pathLst>
                <a:path extrusionOk="0" h="3404" w="2169">
                  <a:moveTo>
                    <a:pt x="267" y="1"/>
                  </a:moveTo>
                  <a:cubicBezTo>
                    <a:pt x="267" y="34"/>
                    <a:pt x="234" y="101"/>
                    <a:pt x="234" y="168"/>
                  </a:cubicBezTo>
                  <a:cubicBezTo>
                    <a:pt x="167" y="401"/>
                    <a:pt x="100" y="668"/>
                    <a:pt x="100" y="901"/>
                  </a:cubicBezTo>
                  <a:cubicBezTo>
                    <a:pt x="0" y="1802"/>
                    <a:pt x="834" y="2903"/>
                    <a:pt x="1635" y="3403"/>
                  </a:cubicBezTo>
                  <a:lnTo>
                    <a:pt x="1702" y="3203"/>
                  </a:lnTo>
                  <a:cubicBezTo>
                    <a:pt x="1802" y="2903"/>
                    <a:pt x="1935" y="2636"/>
                    <a:pt x="2102" y="2369"/>
                  </a:cubicBezTo>
                  <a:cubicBezTo>
                    <a:pt x="2135" y="2369"/>
                    <a:pt x="2135" y="2369"/>
                    <a:pt x="2169" y="2336"/>
                  </a:cubicBezTo>
                  <a:lnTo>
                    <a:pt x="1602" y="1769"/>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9"/>
            <p:cNvSpPr/>
            <p:nvPr/>
          </p:nvSpPr>
          <p:spPr>
            <a:xfrm flipH="1">
              <a:off x="6815090" y="1081464"/>
              <a:ext cx="252630" cy="317169"/>
            </a:xfrm>
            <a:custGeom>
              <a:rect b="b" l="l" r="r" t="t"/>
              <a:pathLst>
                <a:path extrusionOk="0" h="11475" w="9140">
                  <a:moveTo>
                    <a:pt x="4532" y="1"/>
                  </a:moveTo>
                  <a:cubicBezTo>
                    <a:pt x="3112" y="1"/>
                    <a:pt x="1730" y="747"/>
                    <a:pt x="1001" y="2068"/>
                  </a:cubicBezTo>
                  <a:cubicBezTo>
                    <a:pt x="701" y="2602"/>
                    <a:pt x="534" y="3169"/>
                    <a:pt x="500" y="3769"/>
                  </a:cubicBezTo>
                  <a:cubicBezTo>
                    <a:pt x="267" y="6671"/>
                    <a:pt x="0" y="8372"/>
                    <a:pt x="1234" y="10007"/>
                  </a:cubicBezTo>
                  <a:cubicBezTo>
                    <a:pt x="1990" y="11019"/>
                    <a:pt x="3057" y="11474"/>
                    <a:pt x="4130" y="11474"/>
                  </a:cubicBezTo>
                  <a:cubicBezTo>
                    <a:pt x="5710" y="11474"/>
                    <a:pt x="7303" y="10488"/>
                    <a:pt x="7939" y="8839"/>
                  </a:cubicBezTo>
                  <a:cubicBezTo>
                    <a:pt x="8940" y="6338"/>
                    <a:pt x="9140" y="2001"/>
                    <a:pt x="6471" y="500"/>
                  </a:cubicBezTo>
                  <a:cubicBezTo>
                    <a:pt x="5858" y="162"/>
                    <a:pt x="5191" y="1"/>
                    <a:pt x="4532" y="1"/>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9"/>
            <p:cNvSpPr/>
            <p:nvPr/>
          </p:nvSpPr>
          <p:spPr>
            <a:xfrm flipH="1">
              <a:off x="6933086" y="1096169"/>
              <a:ext cx="186266" cy="175238"/>
            </a:xfrm>
            <a:custGeom>
              <a:rect b="b" l="l" r="r" t="t"/>
              <a:pathLst>
                <a:path extrusionOk="0" h="6340" w="6739">
                  <a:moveTo>
                    <a:pt x="2348" y="0"/>
                  </a:moveTo>
                  <a:cubicBezTo>
                    <a:pt x="1956" y="0"/>
                    <a:pt x="730" y="876"/>
                    <a:pt x="534" y="1269"/>
                  </a:cubicBezTo>
                  <a:cubicBezTo>
                    <a:pt x="0" y="2403"/>
                    <a:pt x="167" y="3771"/>
                    <a:pt x="934" y="4738"/>
                  </a:cubicBezTo>
                  <a:cubicBezTo>
                    <a:pt x="1234" y="5138"/>
                    <a:pt x="1568" y="5505"/>
                    <a:pt x="1935" y="5806"/>
                  </a:cubicBezTo>
                  <a:lnTo>
                    <a:pt x="3202" y="6339"/>
                  </a:lnTo>
                  <a:cubicBezTo>
                    <a:pt x="3603" y="6172"/>
                    <a:pt x="3703" y="5672"/>
                    <a:pt x="3669" y="5205"/>
                  </a:cubicBezTo>
                  <a:cubicBezTo>
                    <a:pt x="3536" y="3437"/>
                    <a:pt x="6738" y="1302"/>
                    <a:pt x="6738" y="1302"/>
                  </a:cubicBezTo>
                  <a:cubicBezTo>
                    <a:pt x="6738" y="1302"/>
                    <a:pt x="3369" y="168"/>
                    <a:pt x="2368" y="1"/>
                  </a:cubicBezTo>
                  <a:cubicBezTo>
                    <a:pt x="2362" y="1"/>
                    <a:pt x="2355" y="0"/>
                    <a:pt x="23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9"/>
            <p:cNvSpPr/>
            <p:nvPr/>
          </p:nvSpPr>
          <p:spPr>
            <a:xfrm flipH="1">
              <a:off x="7029908" y="1207034"/>
              <a:ext cx="67055" cy="88033"/>
            </a:xfrm>
            <a:custGeom>
              <a:rect b="b" l="l" r="r" t="t"/>
              <a:pathLst>
                <a:path extrusionOk="0" h="3185" w="2426">
                  <a:moveTo>
                    <a:pt x="990" y="0"/>
                  </a:moveTo>
                  <a:cubicBezTo>
                    <a:pt x="400" y="0"/>
                    <a:pt x="1" y="587"/>
                    <a:pt x="57" y="1294"/>
                  </a:cubicBezTo>
                  <a:cubicBezTo>
                    <a:pt x="124" y="1928"/>
                    <a:pt x="424" y="2528"/>
                    <a:pt x="891" y="2962"/>
                  </a:cubicBezTo>
                  <a:cubicBezTo>
                    <a:pt x="1064" y="3117"/>
                    <a:pt x="1244" y="3184"/>
                    <a:pt x="1417" y="3184"/>
                  </a:cubicBezTo>
                  <a:cubicBezTo>
                    <a:pt x="1878" y="3184"/>
                    <a:pt x="2286" y="2701"/>
                    <a:pt x="2359" y="2095"/>
                  </a:cubicBezTo>
                  <a:cubicBezTo>
                    <a:pt x="2426" y="1361"/>
                    <a:pt x="2059" y="293"/>
                    <a:pt x="1325" y="60"/>
                  </a:cubicBezTo>
                  <a:cubicBezTo>
                    <a:pt x="1208" y="19"/>
                    <a:pt x="1096" y="0"/>
                    <a:pt x="990"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9"/>
            <p:cNvSpPr/>
            <p:nvPr/>
          </p:nvSpPr>
          <p:spPr>
            <a:xfrm flipH="1">
              <a:off x="6916499" y="1223950"/>
              <a:ext cx="18464" cy="23605"/>
            </a:xfrm>
            <a:custGeom>
              <a:rect b="b" l="l" r="r" t="t"/>
              <a:pathLst>
                <a:path extrusionOk="0" h="854" w="668">
                  <a:moveTo>
                    <a:pt x="327" y="0"/>
                  </a:moveTo>
                  <a:cubicBezTo>
                    <a:pt x="187" y="0"/>
                    <a:pt x="62" y="155"/>
                    <a:pt x="34" y="382"/>
                  </a:cubicBezTo>
                  <a:cubicBezTo>
                    <a:pt x="0" y="615"/>
                    <a:pt x="101" y="816"/>
                    <a:pt x="234" y="849"/>
                  </a:cubicBezTo>
                  <a:cubicBezTo>
                    <a:pt x="248" y="852"/>
                    <a:pt x="262" y="853"/>
                    <a:pt x="276" y="853"/>
                  </a:cubicBezTo>
                  <a:cubicBezTo>
                    <a:pt x="423" y="853"/>
                    <a:pt x="540" y="696"/>
                    <a:pt x="601" y="482"/>
                  </a:cubicBezTo>
                  <a:cubicBezTo>
                    <a:pt x="668" y="249"/>
                    <a:pt x="568" y="48"/>
                    <a:pt x="401" y="15"/>
                  </a:cubicBezTo>
                  <a:cubicBezTo>
                    <a:pt x="376" y="5"/>
                    <a:pt x="351" y="0"/>
                    <a:pt x="32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9"/>
            <p:cNvSpPr/>
            <p:nvPr/>
          </p:nvSpPr>
          <p:spPr>
            <a:xfrm flipH="1">
              <a:off x="6842727" y="1239899"/>
              <a:ext cx="18464" cy="24240"/>
            </a:xfrm>
            <a:custGeom>
              <a:rect b="b" l="l" r="r" t="t"/>
              <a:pathLst>
                <a:path extrusionOk="0" h="877" w="668">
                  <a:moveTo>
                    <a:pt x="365" y="1"/>
                  </a:moveTo>
                  <a:cubicBezTo>
                    <a:pt x="239" y="1"/>
                    <a:pt x="94" y="159"/>
                    <a:pt x="33" y="372"/>
                  </a:cubicBezTo>
                  <a:cubicBezTo>
                    <a:pt x="0" y="606"/>
                    <a:pt x="100" y="839"/>
                    <a:pt x="234" y="872"/>
                  </a:cubicBezTo>
                  <a:cubicBezTo>
                    <a:pt x="248" y="875"/>
                    <a:pt x="262" y="877"/>
                    <a:pt x="276" y="877"/>
                  </a:cubicBezTo>
                  <a:cubicBezTo>
                    <a:pt x="428" y="877"/>
                    <a:pt x="570" y="719"/>
                    <a:pt x="600" y="505"/>
                  </a:cubicBezTo>
                  <a:cubicBezTo>
                    <a:pt x="667" y="272"/>
                    <a:pt x="567" y="38"/>
                    <a:pt x="400" y="5"/>
                  </a:cubicBezTo>
                  <a:cubicBezTo>
                    <a:pt x="389" y="2"/>
                    <a:pt x="377" y="1"/>
                    <a:pt x="3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9"/>
            <p:cNvSpPr/>
            <p:nvPr/>
          </p:nvSpPr>
          <p:spPr>
            <a:xfrm flipH="1">
              <a:off x="6870395" y="1250181"/>
              <a:ext cx="27695" cy="56634"/>
            </a:xfrm>
            <a:custGeom>
              <a:rect b="b" l="l" r="r" t="t"/>
              <a:pathLst>
                <a:path extrusionOk="0" h="2049" w="1002">
                  <a:moveTo>
                    <a:pt x="501" y="0"/>
                  </a:moveTo>
                  <a:lnTo>
                    <a:pt x="1" y="1868"/>
                  </a:lnTo>
                  <a:cubicBezTo>
                    <a:pt x="181" y="1988"/>
                    <a:pt x="385" y="2048"/>
                    <a:pt x="592" y="2048"/>
                  </a:cubicBezTo>
                  <a:cubicBezTo>
                    <a:pt x="729" y="2048"/>
                    <a:pt x="868" y="2021"/>
                    <a:pt x="1001" y="1968"/>
                  </a:cubicBezTo>
                  <a:cubicBezTo>
                    <a:pt x="735" y="1334"/>
                    <a:pt x="568" y="667"/>
                    <a:pt x="501" y="0"/>
                  </a:cubicBezTo>
                  <a:close/>
                </a:path>
              </a:pathLst>
            </a:custGeom>
            <a:solidFill>
              <a:srgbClr val="FF5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9"/>
            <p:cNvSpPr/>
            <p:nvPr/>
          </p:nvSpPr>
          <p:spPr>
            <a:xfrm flipH="1">
              <a:off x="6906355" y="1306042"/>
              <a:ext cx="44279" cy="35434"/>
            </a:xfrm>
            <a:custGeom>
              <a:rect b="b" l="l" r="r" t="t"/>
              <a:pathLst>
                <a:path extrusionOk="0" h="1282" w="1602">
                  <a:moveTo>
                    <a:pt x="96" y="0"/>
                  </a:moveTo>
                  <a:cubicBezTo>
                    <a:pt x="87" y="0"/>
                    <a:pt x="77" y="4"/>
                    <a:pt x="67" y="14"/>
                  </a:cubicBezTo>
                  <a:cubicBezTo>
                    <a:pt x="34" y="14"/>
                    <a:pt x="0" y="47"/>
                    <a:pt x="34" y="81"/>
                  </a:cubicBezTo>
                  <a:cubicBezTo>
                    <a:pt x="267" y="614"/>
                    <a:pt x="701" y="1015"/>
                    <a:pt x="1235" y="1215"/>
                  </a:cubicBezTo>
                  <a:cubicBezTo>
                    <a:pt x="1335" y="1248"/>
                    <a:pt x="1435" y="1281"/>
                    <a:pt x="1501" y="1281"/>
                  </a:cubicBezTo>
                  <a:cubicBezTo>
                    <a:pt x="1568" y="1281"/>
                    <a:pt x="1602" y="1248"/>
                    <a:pt x="1602" y="1215"/>
                  </a:cubicBezTo>
                  <a:cubicBezTo>
                    <a:pt x="1602" y="1181"/>
                    <a:pt x="1568" y="1148"/>
                    <a:pt x="1535" y="1148"/>
                  </a:cubicBezTo>
                  <a:cubicBezTo>
                    <a:pt x="934" y="1015"/>
                    <a:pt x="434" y="614"/>
                    <a:pt x="167" y="47"/>
                  </a:cubicBezTo>
                  <a:cubicBezTo>
                    <a:pt x="144" y="24"/>
                    <a:pt x="120"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9"/>
            <p:cNvSpPr/>
            <p:nvPr/>
          </p:nvSpPr>
          <p:spPr>
            <a:xfrm flipH="1">
              <a:off x="6907267" y="1191418"/>
              <a:ext cx="39691" cy="16363"/>
            </a:xfrm>
            <a:custGeom>
              <a:rect b="b" l="l" r="r" t="t"/>
              <a:pathLst>
                <a:path extrusionOk="0" h="592" w="1436">
                  <a:moveTo>
                    <a:pt x="926" y="1"/>
                  </a:moveTo>
                  <a:cubicBezTo>
                    <a:pt x="612" y="1"/>
                    <a:pt x="306" y="120"/>
                    <a:pt x="68" y="358"/>
                  </a:cubicBezTo>
                  <a:cubicBezTo>
                    <a:pt x="1" y="391"/>
                    <a:pt x="1" y="492"/>
                    <a:pt x="68" y="558"/>
                  </a:cubicBezTo>
                  <a:cubicBezTo>
                    <a:pt x="68" y="558"/>
                    <a:pt x="101" y="592"/>
                    <a:pt x="101" y="592"/>
                  </a:cubicBezTo>
                  <a:cubicBezTo>
                    <a:pt x="168" y="592"/>
                    <a:pt x="201" y="592"/>
                    <a:pt x="234" y="558"/>
                  </a:cubicBezTo>
                  <a:cubicBezTo>
                    <a:pt x="447" y="372"/>
                    <a:pt x="722" y="271"/>
                    <a:pt x="1011" y="271"/>
                  </a:cubicBezTo>
                  <a:cubicBezTo>
                    <a:pt x="1085" y="271"/>
                    <a:pt x="1160" y="278"/>
                    <a:pt x="1235" y="291"/>
                  </a:cubicBezTo>
                  <a:cubicBezTo>
                    <a:pt x="1253" y="300"/>
                    <a:pt x="1271" y="304"/>
                    <a:pt x="1288" y="304"/>
                  </a:cubicBezTo>
                  <a:cubicBezTo>
                    <a:pt x="1335" y="304"/>
                    <a:pt x="1377" y="274"/>
                    <a:pt x="1402" y="225"/>
                  </a:cubicBezTo>
                  <a:cubicBezTo>
                    <a:pt x="1435" y="158"/>
                    <a:pt x="1368" y="58"/>
                    <a:pt x="1302" y="58"/>
                  </a:cubicBezTo>
                  <a:cubicBezTo>
                    <a:pt x="1178" y="20"/>
                    <a:pt x="1051" y="1"/>
                    <a:pt x="9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9"/>
            <p:cNvSpPr/>
            <p:nvPr/>
          </p:nvSpPr>
          <p:spPr>
            <a:xfrm flipH="1">
              <a:off x="6819675" y="1202805"/>
              <a:ext cx="32311" cy="28276"/>
            </a:xfrm>
            <a:custGeom>
              <a:rect b="b" l="l" r="r" t="t"/>
              <a:pathLst>
                <a:path extrusionOk="0" h="1023" w="1169">
                  <a:moveTo>
                    <a:pt x="132" y="0"/>
                  </a:moveTo>
                  <a:cubicBezTo>
                    <a:pt x="71" y="0"/>
                    <a:pt x="34" y="38"/>
                    <a:pt x="34" y="113"/>
                  </a:cubicBezTo>
                  <a:cubicBezTo>
                    <a:pt x="1" y="113"/>
                    <a:pt x="1" y="146"/>
                    <a:pt x="34" y="180"/>
                  </a:cubicBezTo>
                  <a:cubicBezTo>
                    <a:pt x="34" y="213"/>
                    <a:pt x="67" y="246"/>
                    <a:pt x="101" y="246"/>
                  </a:cubicBezTo>
                  <a:cubicBezTo>
                    <a:pt x="468" y="346"/>
                    <a:pt x="734" y="580"/>
                    <a:pt x="868" y="913"/>
                  </a:cubicBezTo>
                  <a:cubicBezTo>
                    <a:pt x="895" y="968"/>
                    <a:pt x="945" y="1022"/>
                    <a:pt x="1016" y="1022"/>
                  </a:cubicBezTo>
                  <a:cubicBezTo>
                    <a:pt x="1032" y="1022"/>
                    <a:pt x="1050" y="1020"/>
                    <a:pt x="1068" y="1014"/>
                  </a:cubicBezTo>
                  <a:cubicBezTo>
                    <a:pt x="1135" y="980"/>
                    <a:pt x="1168" y="913"/>
                    <a:pt x="1168" y="847"/>
                  </a:cubicBezTo>
                  <a:cubicBezTo>
                    <a:pt x="1001" y="413"/>
                    <a:pt x="634" y="113"/>
                    <a:pt x="201" y="13"/>
                  </a:cubicBezTo>
                  <a:cubicBezTo>
                    <a:pt x="176" y="4"/>
                    <a:pt x="153" y="0"/>
                    <a:pt x="1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9"/>
            <p:cNvSpPr/>
            <p:nvPr/>
          </p:nvSpPr>
          <p:spPr>
            <a:xfrm flipH="1">
              <a:off x="6260960" y="1795085"/>
              <a:ext cx="597466" cy="321785"/>
            </a:xfrm>
            <a:custGeom>
              <a:rect b="b" l="l" r="r" t="t"/>
              <a:pathLst>
                <a:path extrusionOk="0" h="11642" w="21616">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9"/>
            <p:cNvSpPr/>
            <p:nvPr/>
          </p:nvSpPr>
          <p:spPr>
            <a:xfrm flipH="1">
              <a:off x="6260960" y="1795085"/>
              <a:ext cx="597466" cy="321785"/>
            </a:xfrm>
            <a:custGeom>
              <a:rect b="b" l="l" r="r" t="t"/>
              <a:pathLst>
                <a:path extrusionOk="0" h="11642" w="21616">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9"/>
            <p:cNvSpPr/>
            <p:nvPr/>
          </p:nvSpPr>
          <p:spPr>
            <a:xfrm flipH="1">
              <a:off x="6246200" y="1794145"/>
              <a:ext cx="597494" cy="321813"/>
            </a:xfrm>
            <a:custGeom>
              <a:rect b="b" l="l" r="r" t="t"/>
              <a:pathLst>
                <a:path extrusionOk="0" h="11643" w="21617">
                  <a:moveTo>
                    <a:pt x="2202" y="1"/>
                  </a:moveTo>
                  <a:cubicBezTo>
                    <a:pt x="1535" y="1"/>
                    <a:pt x="968" y="501"/>
                    <a:pt x="901" y="1168"/>
                  </a:cubicBezTo>
                  <a:lnTo>
                    <a:pt x="68" y="10408"/>
                  </a:lnTo>
                  <a:cubicBezTo>
                    <a:pt x="1" y="11042"/>
                    <a:pt x="501" y="11609"/>
                    <a:pt x="1135" y="11609"/>
                  </a:cubicBezTo>
                  <a:lnTo>
                    <a:pt x="19448" y="11642"/>
                  </a:lnTo>
                  <a:cubicBezTo>
                    <a:pt x="20082" y="11642"/>
                    <a:pt x="20649" y="11142"/>
                    <a:pt x="20716" y="10475"/>
                  </a:cubicBezTo>
                  <a:lnTo>
                    <a:pt x="21550" y="1202"/>
                  </a:lnTo>
                  <a:cubicBezTo>
                    <a:pt x="21616" y="601"/>
                    <a:pt x="21116" y="34"/>
                    <a:pt x="20482" y="34"/>
                  </a:cubicBezTo>
                  <a:lnTo>
                    <a:pt x="220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9"/>
            <p:cNvSpPr/>
            <p:nvPr/>
          </p:nvSpPr>
          <p:spPr>
            <a:xfrm flipH="1">
              <a:off x="6507118" y="1919301"/>
              <a:ext cx="84827" cy="71698"/>
            </a:xfrm>
            <a:custGeom>
              <a:rect b="b" l="l" r="r" t="t"/>
              <a:pathLst>
                <a:path extrusionOk="0" h="2594" w="3069">
                  <a:moveTo>
                    <a:pt x="1677" y="0"/>
                  </a:moveTo>
                  <a:cubicBezTo>
                    <a:pt x="634" y="0"/>
                    <a:pt x="0" y="1252"/>
                    <a:pt x="700" y="2111"/>
                  </a:cubicBezTo>
                  <a:cubicBezTo>
                    <a:pt x="970" y="2442"/>
                    <a:pt x="1335" y="2593"/>
                    <a:pt x="1695" y="2593"/>
                  </a:cubicBezTo>
                  <a:cubicBezTo>
                    <a:pt x="2313" y="2593"/>
                    <a:pt x="2917" y="2148"/>
                    <a:pt x="3001" y="1410"/>
                  </a:cubicBezTo>
                  <a:cubicBezTo>
                    <a:pt x="3068" y="710"/>
                    <a:pt x="2534" y="76"/>
                    <a:pt x="1834" y="9"/>
                  </a:cubicBezTo>
                  <a:cubicBezTo>
                    <a:pt x="1781" y="3"/>
                    <a:pt x="1729" y="0"/>
                    <a:pt x="16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9"/>
            <p:cNvSpPr/>
            <p:nvPr/>
          </p:nvSpPr>
          <p:spPr>
            <a:xfrm flipH="1">
              <a:off x="6298772" y="2114083"/>
              <a:ext cx="553215" cy="29547"/>
            </a:xfrm>
            <a:custGeom>
              <a:rect b="b" l="l" r="r" t="t"/>
              <a:pathLst>
                <a:path extrusionOk="0" h="1069" w="20015">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9"/>
            <p:cNvSpPr/>
            <p:nvPr/>
          </p:nvSpPr>
          <p:spPr>
            <a:xfrm flipH="1">
              <a:off x="6298772" y="2114083"/>
              <a:ext cx="553215" cy="29547"/>
            </a:xfrm>
            <a:custGeom>
              <a:rect b="b" l="l" r="r" t="t"/>
              <a:pathLst>
                <a:path extrusionOk="0" h="1069" w="20015">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9"/>
            <p:cNvSpPr/>
            <p:nvPr/>
          </p:nvSpPr>
          <p:spPr>
            <a:xfrm flipH="1">
              <a:off x="6830762" y="2113862"/>
              <a:ext cx="289529" cy="27916"/>
            </a:xfrm>
            <a:custGeom>
              <a:rect b="b" l="l" r="r" t="t"/>
              <a:pathLst>
                <a:path extrusionOk="0" h="1010" w="10475">
                  <a:moveTo>
                    <a:pt x="99" y="0"/>
                  </a:moveTo>
                  <a:cubicBezTo>
                    <a:pt x="46" y="0"/>
                    <a:pt x="1" y="60"/>
                    <a:pt x="1" y="142"/>
                  </a:cubicBezTo>
                  <a:cubicBezTo>
                    <a:pt x="1" y="609"/>
                    <a:pt x="401" y="1009"/>
                    <a:pt x="901" y="1009"/>
                  </a:cubicBezTo>
                  <a:lnTo>
                    <a:pt x="9974" y="1009"/>
                  </a:lnTo>
                  <a:cubicBezTo>
                    <a:pt x="10241" y="1009"/>
                    <a:pt x="10475" y="776"/>
                    <a:pt x="10475" y="509"/>
                  </a:cubicBezTo>
                  <a:cubicBezTo>
                    <a:pt x="10475" y="228"/>
                    <a:pt x="10270" y="6"/>
                    <a:pt x="10025" y="6"/>
                  </a:cubicBezTo>
                  <a:cubicBezTo>
                    <a:pt x="10009" y="6"/>
                    <a:pt x="9992" y="7"/>
                    <a:pt x="9974" y="9"/>
                  </a:cubicBezTo>
                  <a:lnTo>
                    <a:pt x="134" y="9"/>
                  </a:lnTo>
                  <a:cubicBezTo>
                    <a:pt x="122" y="3"/>
                    <a:pt x="110" y="0"/>
                    <a:pt x="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9"/>
            <p:cNvSpPr/>
            <p:nvPr/>
          </p:nvSpPr>
          <p:spPr>
            <a:xfrm flipH="1">
              <a:off x="6938612" y="1935222"/>
              <a:ext cx="99615" cy="108708"/>
            </a:xfrm>
            <a:custGeom>
              <a:rect b="b" l="l" r="r" t="t"/>
              <a:pathLst>
                <a:path extrusionOk="0" h="3933" w="3604">
                  <a:moveTo>
                    <a:pt x="3603" y="0"/>
                  </a:moveTo>
                  <a:lnTo>
                    <a:pt x="2102" y="467"/>
                  </a:lnTo>
                  <a:cubicBezTo>
                    <a:pt x="1268" y="668"/>
                    <a:pt x="768" y="1468"/>
                    <a:pt x="401" y="2169"/>
                  </a:cubicBezTo>
                  <a:lnTo>
                    <a:pt x="0" y="3003"/>
                  </a:lnTo>
                  <a:cubicBezTo>
                    <a:pt x="99" y="3745"/>
                    <a:pt x="949" y="3933"/>
                    <a:pt x="1782" y="3933"/>
                  </a:cubicBezTo>
                  <a:cubicBezTo>
                    <a:pt x="2634" y="3933"/>
                    <a:pt x="3470" y="3736"/>
                    <a:pt x="3470" y="3736"/>
                  </a:cubicBezTo>
                  <a:lnTo>
                    <a:pt x="3603"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9"/>
            <p:cNvSpPr/>
            <p:nvPr/>
          </p:nvSpPr>
          <p:spPr>
            <a:xfrm flipH="1">
              <a:off x="6875924" y="1935222"/>
              <a:ext cx="66419" cy="103291"/>
            </a:xfrm>
            <a:custGeom>
              <a:rect b="b" l="l" r="r" t="t"/>
              <a:pathLst>
                <a:path extrusionOk="0" h="3737" w="2403">
                  <a:moveTo>
                    <a:pt x="134" y="0"/>
                  </a:moveTo>
                  <a:lnTo>
                    <a:pt x="1" y="3736"/>
                  </a:lnTo>
                  <a:lnTo>
                    <a:pt x="1" y="3736"/>
                  </a:lnTo>
                  <a:lnTo>
                    <a:pt x="1935" y="3136"/>
                  </a:lnTo>
                  <a:lnTo>
                    <a:pt x="2402" y="1035"/>
                  </a:lnTo>
                  <a:lnTo>
                    <a:pt x="134"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9"/>
            <p:cNvSpPr/>
            <p:nvPr/>
          </p:nvSpPr>
          <p:spPr>
            <a:xfrm flipH="1">
              <a:off x="6788335" y="1006779"/>
              <a:ext cx="334720" cy="188975"/>
            </a:xfrm>
            <a:custGeom>
              <a:rect b="b" l="l" r="r" t="t"/>
              <a:pathLst>
                <a:path extrusionOk="0" h="6837" w="12110">
                  <a:moveTo>
                    <a:pt x="6303" y="0"/>
                  </a:moveTo>
                  <a:cubicBezTo>
                    <a:pt x="5917" y="0"/>
                    <a:pt x="5491" y="154"/>
                    <a:pt x="5138" y="533"/>
                  </a:cubicBezTo>
                  <a:cubicBezTo>
                    <a:pt x="4802" y="329"/>
                    <a:pt x="4428" y="227"/>
                    <a:pt x="4058" y="227"/>
                  </a:cubicBezTo>
                  <a:cubicBezTo>
                    <a:pt x="3581" y="227"/>
                    <a:pt x="3111" y="396"/>
                    <a:pt x="2736" y="734"/>
                  </a:cubicBezTo>
                  <a:cubicBezTo>
                    <a:pt x="2536" y="934"/>
                    <a:pt x="2402" y="1234"/>
                    <a:pt x="2469" y="1534"/>
                  </a:cubicBezTo>
                  <a:cubicBezTo>
                    <a:pt x="935" y="1568"/>
                    <a:pt x="1" y="3302"/>
                    <a:pt x="868" y="4603"/>
                  </a:cubicBezTo>
                  <a:cubicBezTo>
                    <a:pt x="1040" y="4882"/>
                    <a:pt x="1377" y="4981"/>
                    <a:pt x="1729" y="4981"/>
                  </a:cubicBezTo>
                  <a:cubicBezTo>
                    <a:pt x="1924" y="4981"/>
                    <a:pt x="2124" y="4951"/>
                    <a:pt x="2302" y="4903"/>
                  </a:cubicBezTo>
                  <a:cubicBezTo>
                    <a:pt x="2602" y="5404"/>
                    <a:pt x="3036" y="5737"/>
                    <a:pt x="3603" y="5871"/>
                  </a:cubicBezTo>
                  <a:cubicBezTo>
                    <a:pt x="4165" y="6054"/>
                    <a:pt x="4802" y="6115"/>
                    <a:pt x="5413" y="6115"/>
                  </a:cubicBezTo>
                  <a:cubicBezTo>
                    <a:pt x="6577" y="6115"/>
                    <a:pt x="7644" y="5892"/>
                    <a:pt x="7906" y="5871"/>
                  </a:cubicBezTo>
                  <a:cubicBezTo>
                    <a:pt x="8003" y="5854"/>
                    <a:pt x="8101" y="5846"/>
                    <a:pt x="8197" y="5846"/>
                  </a:cubicBezTo>
                  <a:cubicBezTo>
                    <a:pt x="8499" y="5846"/>
                    <a:pt x="8796" y="5927"/>
                    <a:pt x="9074" y="6104"/>
                  </a:cubicBezTo>
                  <a:cubicBezTo>
                    <a:pt x="8907" y="6304"/>
                    <a:pt x="8673" y="6438"/>
                    <a:pt x="8407" y="6438"/>
                  </a:cubicBezTo>
                  <a:cubicBezTo>
                    <a:pt x="8310" y="6452"/>
                    <a:pt x="8207" y="6460"/>
                    <a:pt x="8104" y="6460"/>
                  </a:cubicBezTo>
                  <a:cubicBezTo>
                    <a:pt x="7958" y="6460"/>
                    <a:pt x="7810" y="6443"/>
                    <a:pt x="7673" y="6404"/>
                  </a:cubicBezTo>
                  <a:lnTo>
                    <a:pt x="7673" y="6404"/>
                  </a:lnTo>
                  <a:cubicBezTo>
                    <a:pt x="8092" y="6693"/>
                    <a:pt x="8614" y="6837"/>
                    <a:pt x="9143" y="6837"/>
                  </a:cubicBezTo>
                  <a:cubicBezTo>
                    <a:pt x="9287" y="6837"/>
                    <a:pt x="9431" y="6826"/>
                    <a:pt x="9574" y="6805"/>
                  </a:cubicBezTo>
                  <a:cubicBezTo>
                    <a:pt x="9841" y="6671"/>
                    <a:pt x="10141" y="6538"/>
                    <a:pt x="10441" y="6438"/>
                  </a:cubicBezTo>
                  <a:cubicBezTo>
                    <a:pt x="10484" y="6431"/>
                    <a:pt x="10530" y="6428"/>
                    <a:pt x="10578" y="6428"/>
                  </a:cubicBezTo>
                  <a:cubicBezTo>
                    <a:pt x="10706" y="6428"/>
                    <a:pt x="10838" y="6447"/>
                    <a:pt x="10889" y="6447"/>
                  </a:cubicBezTo>
                  <a:cubicBezTo>
                    <a:pt x="10908" y="6447"/>
                    <a:pt x="10915" y="6445"/>
                    <a:pt x="10908" y="6438"/>
                  </a:cubicBezTo>
                  <a:cubicBezTo>
                    <a:pt x="11776" y="6404"/>
                    <a:pt x="12109" y="5404"/>
                    <a:pt x="12009" y="4970"/>
                  </a:cubicBezTo>
                  <a:cubicBezTo>
                    <a:pt x="11876" y="4370"/>
                    <a:pt x="11542" y="3903"/>
                    <a:pt x="11042" y="3569"/>
                  </a:cubicBezTo>
                  <a:cubicBezTo>
                    <a:pt x="11342" y="2735"/>
                    <a:pt x="10942" y="1701"/>
                    <a:pt x="9908" y="1000"/>
                  </a:cubicBezTo>
                  <a:cubicBezTo>
                    <a:pt x="9485" y="751"/>
                    <a:pt x="8996" y="623"/>
                    <a:pt x="8498" y="623"/>
                  </a:cubicBezTo>
                  <a:cubicBezTo>
                    <a:pt x="8131" y="623"/>
                    <a:pt x="7760" y="692"/>
                    <a:pt x="7406" y="834"/>
                  </a:cubicBezTo>
                  <a:cubicBezTo>
                    <a:pt x="7406" y="368"/>
                    <a:pt x="6901" y="0"/>
                    <a:pt x="63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9"/>
            <p:cNvSpPr/>
            <p:nvPr/>
          </p:nvSpPr>
          <p:spPr>
            <a:xfrm flipH="1">
              <a:off x="7640267" y="4455229"/>
              <a:ext cx="351304" cy="89802"/>
            </a:xfrm>
            <a:custGeom>
              <a:rect b="b" l="l" r="r" t="t"/>
              <a:pathLst>
                <a:path extrusionOk="0" h="3249" w="12710">
                  <a:moveTo>
                    <a:pt x="5283" y="0"/>
                  </a:moveTo>
                  <a:cubicBezTo>
                    <a:pt x="2326" y="0"/>
                    <a:pt x="63" y="563"/>
                    <a:pt x="34" y="1362"/>
                  </a:cubicBezTo>
                  <a:cubicBezTo>
                    <a:pt x="0" y="2230"/>
                    <a:pt x="2802" y="3064"/>
                    <a:pt x="6271" y="3230"/>
                  </a:cubicBezTo>
                  <a:cubicBezTo>
                    <a:pt x="6600" y="3243"/>
                    <a:pt x="6922" y="3249"/>
                    <a:pt x="7237" y="3249"/>
                  </a:cubicBezTo>
                  <a:cubicBezTo>
                    <a:pt x="10287" y="3249"/>
                    <a:pt x="12646" y="2682"/>
                    <a:pt x="12676" y="1896"/>
                  </a:cubicBezTo>
                  <a:cubicBezTo>
                    <a:pt x="12709" y="995"/>
                    <a:pt x="9907" y="162"/>
                    <a:pt x="6438" y="28"/>
                  </a:cubicBezTo>
                  <a:cubicBezTo>
                    <a:pt x="6044" y="9"/>
                    <a:pt x="5658" y="0"/>
                    <a:pt x="52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9"/>
            <p:cNvSpPr/>
            <p:nvPr/>
          </p:nvSpPr>
          <p:spPr>
            <a:xfrm flipH="1">
              <a:off x="7638443" y="4447683"/>
              <a:ext cx="352217" cy="59979"/>
            </a:xfrm>
            <a:custGeom>
              <a:rect b="b" l="l" r="r" t="t"/>
              <a:pathLst>
                <a:path extrusionOk="0" h="2170" w="12743">
                  <a:moveTo>
                    <a:pt x="67" y="1"/>
                  </a:moveTo>
                  <a:lnTo>
                    <a:pt x="1" y="1602"/>
                  </a:lnTo>
                  <a:lnTo>
                    <a:pt x="12676" y="2169"/>
                  </a:lnTo>
                  <a:lnTo>
                    <a:pt x="12743" y="568"/>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9"/>
            <p:cNvSpPr/>
            <p:nvPr/>
          </p:nvSpPr>
          <p:spPr>
            <a:xfrm flipH="1">
              <a:off x="7637503" y="4410977"/>
              <a:ext cx="352244" cy="89802"/>
            </a:xfrm>
            <a:custGeom>
              <a:rect b="b" l="l" r="r" t="t"/>
              <a:pathLst>
                <a:path extrusionOk="0" h="3249" w="12744">
                  <a:moveTo>
                    <a:pt x="5283" y="0"/>
                  </a:moveTo>
                  <a:cubicBezTo>
                    <a:pt x="2326" y="0"/>
                    <a:pt x="64" y="563"/>
                    <a:pt x="34" y="1362"/>
                  </a:cubicBezTo>
                  <a:cubicBezTo>
                    <a:pt x="1" y="2230"/>
                    <a:pt x="2803" y="3063"/>
                    <a:pt x="6272" y="3230"/>
                  </a:cubicBezTo>
                  <a:cubicBezTo>
                    <a:pt x="6600" y="3243"/>
                    <a:pt x="6923" y="3249"/>
                    <a:pt x="7238" y="3249"/>
                  </a:cubicBezTo>
                  <a:cubicBezTo>
                    <a:pt x="10287" y="3249"/>
                    <a:pt x="12646" y="2682"/>
                    <a:pt x="12677" y="1896"/>
                  </a:cubicBezTo>
                  <a:cubicBezTo>
                    <a:pt x="12743" y="995"/>
                    <a:pt x="9908" y="161"/>
                    <a:pt x="6439" y="28"/>
                  </a:cubicBezTo>
                  <a:cubicBezTo>
                    <a:pt x="6045" y="9"/>
                    <a:pt x="5658" y="0"/>
                    <a:pt x="52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9"/>
            <p:cNvSpPr/>
            <p:nvPr/>
          </p:nvSpPr>
          <p:spPr>
            <a:xfrm flipH="1">
              <a:off x="7660554" y="4423001"/>
              <a:ext cx="306141" cy="41322"/>
            </a:xfrm>
            <a:custGeom>
              <a:rect b="b" l="l" r="r" t="t"/>
              <a:pathLst>
                <a:path extrusionOk="0" h="1495" w="11076">
                  <a:moveTo>
                    <a:pt x="4406" y="1"/>
                  </a:moveTo>
                  <a:cubicBezTo>
                    <a:pt x="1901" y="1"/>
                    <a:pt x="30" y="372"/>
                    <a:pt x="1" y="894"/>
                  </a:cubicBezTo>
                  <a:cubicBezTo>
                    <a:pt x="1" y="927"/>
                    <a:pt x="34" y="994"/>
                    <a:pt x="68" y="1061"/>
                  </a:cubicBezTo>
                  <a:cubicBezTo>
                    <a:pt x="416" y="595"/>
                    <a:pt x="2235" y="308"/>
                    <a:pt x="4529" y="308"/>
                  </a:cubicBezTo>
                  <a:cubicBezTo>
                    <a:pt x="4867" y="308"/>
                    <a:pt x="5216" y="314"/>
                    <a:pt x="5571" y="327"/>
                  </a:cubicBezTo>
                  <a:cubicBezTo>
                    <a:pt x="8340" y="460"/>
                    <a:pt x="10642" y="961"/>
                    <a:pt x="10975" y="1494"/>
                  </a:cubicBezTo>
                  <a:cubicBezTo>
                    <a:pt x="11042" y="1461"/>
                    <a:pt x="11042" y="1394"/>
                    <a:pt x="11042" y="1361"/>
                  </a:cubicBezTo>
                  <a:cubicBezTo>
                    <a:pt x="11075" y="760"/>
                    <a:pt x="8640" y="160"/>
                    <a:pt x="5571" y="27"/>
                  </a:cubicBezTo>
                  <a:cubicBezTo>
                    <a:pt x="5172" y="9"/>
                    <a:pt x="4782"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9"/>
            <p:cNvSpPr/>
            <p:nvPr/>
          </p:nvSpPr>
          <p:spPr>
            <a:xfrm flipH="1">
              <a:off x="7677167" y="4387925"/>
              <a:ext cx="352217" cy="90079"/>
            </a:xfrm>
            <a:custGeom>
              <a:rect b="b" l="l" r="r" t="t"/>
              <a:pathLst>
                <a:path extrusionOk="0" h="3259" w="12743">
                  <a:moveTo>
                    <a:pt x="5316" y="0"/>
                  </a:moveTo>
                  <a:cubicBezTo>
                    <a:pt x="2359" y="0"/>
                    <a:pt x="97" y="563"/>
                    <a:pt x="67" y="1362"/>
                  </a:cubicBezTo>
                  <a:cubicBezTo>
                    <a:pt x="1" y="2230"/>
                    <a:pt x="2803" y="3064"/>
                    <a:pt x="6305" y="3230"/>
                  </a:cubicBezTo>
                  <a:cubicBezTo>
                    <a:pt x="6699" y="3249"/>
                    <a:pt x="7085" y="3258"/>
                    <a:pt x="7460" y="3258"/>
                  </a:cubicBezTo>
                  <a:cubicBezTo>
                    <a:pt x="10417" y="3258"/>
                    <a:pt x="12680" y="2695"/>
                    <a:pt x="12710" y="1896"/>
                  </a:cubicBezTo>
                  <a:cubicBezTo>
                    <a:pt x="12743" y="1029"/>
                    <a:pt x="9941" y="161"/>
                    <a:pt x="6472" y="28"/>
                  </a:cubicBezTo>
                  <a:cubicBezTo>
                    <a:pt x="6078" y="9"/>
                    <a:pt x="5691" y="0"/>
                    <a:pt x="53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9"/>
            <p:cNvSpPr/>
            <p:nvPr/>
          </p:nvSpPr>
          <p:spPr>
            <a:xfrm flipH="1">
              <a:off x="7675315" y="4381319"/>
              <a:ext cx="352217" cy="59011"/>
            </a:xfrm>
            <a:custGeom>
              <a:rect b="b" l="l" r="r" t="t"/>
              <a:pathLst>
                <a:path extrusionOk="0" h="2135" w="12743">
                  <a:moveTo>
                    <a:pt x="67" y="0"/>
                  </a:moveTo>
                  <a:lnTo>
                    <a:pt x="0" y="1601"/>
                  </a:lnTo>
                  <a:lnTo>
                    <a:pt x="12676" y="2135"/>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9"/>
            <p:cNvSpPr/>
            <p:nvPr/>
          </p:nvSpPr>
          <p:spPr>
            <a:xfrm flipH="1">
              <a:off x="7674375" y="4343672"/>
              <a:ext cx="352244" cy="89802"/>
            </a:xfrm>
            <a:custGeom>
              <a:rect b="b" l="l" r="r" t="t"/>
              <a:pathLst>
                <a:path extrusionOk="0" h="3249" w="12744">
                  <a:moveTo>
                    <a:pt x="5283" y="0"/>
                  </a:moveTo>
                  <a:cubicBezTo>
                    <a:pt x="2326" y="0"/>
                    <a:pt x="64" y="563"/>
                    <a:pt x="34" y="1362"/>
                  </a:cubicBezTo>
                  <a:cubicBezTo>
                    <a:pt x="1" y="2229"/>
                    <a:pt x="2803" y="3063"/>
                    <a:pt x="6305" y="3230"/>
                  </a:cubicBezTo>
                  <a:cubicBezTo>
                    <a:pt x="6630" y="3243"/>
                    <a:pt x="6950" y="3249"/>
                    <a:pt x="7263" y="3249"/>
                  </a:cubicBezTo>
                  <a:cubicBezTo>
                    <a:pt x="10287" y="3249"/>
                    <a:pt x="12649" y="2682"/>
                    <a:pt x="12710" y="1896"/>
                  </a:cubicBezTo>
                  <a:cubicBezTo>
                    <a:pt x="12743" y="995"/>
                    <a:pt x="9941" y="161"/>
                    <a:pt x="6439" y="28"/>
                  </a:cubicBezTo>
                  <a:cubicBezTo>
                    <a:pt x="6044" y="9"/>
                    <a:pt x="5658" y="0"/>
                    <a:pt x="52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9"/>
            <p:cNvSpPr/>
            <p:nvPr/>
          </p:nvSpPr>
          <p:spPr>
            <a:xfrm flipH="1">
              <a:off x="7697426" y="4355696"/>
              <a:ext cx="306141" cy="42234"/>
            </a:xfrm>
            <a:custGeom>
              <a:rect b="b" l="l" r="r" t="t"/>
              <a:pathLst>
                <a:path extrusionOk="0" h="1528" w="11076">
                  <a:moveTo>
                    <a:pt x="4406" y="1"/>
                  </a:moveTo>
                  <a:cubicBezTo>
                    <a:pt x="1900" y="1"/>
                    <a:pt x="30" y="372"/>
                    <a:pt x="1" y="894"/>
                  </a:cubicBezTo>
                  <a:cubicBezTo>
                    <a:pt x="1" y="960"/>
                    <a:pt x="34" y="994"/>
                    <a:pt x="67" y="1061"/>
                  </a:cubicBezTo>
                  <a:cubicBezTo>
                    <a:pt x="416" y="595"/>
                    <a:pt x="2235" y="308"/>
                    <a:pt x="4529" y="308"/>
                  </a:cubicBezTo>
                  <a:cubicBezTo>
                    <a:pt x="4867" y="308"/>
                    <a:pt x="5216" y="314"/>
                    <a:pt x="5571" y="327"/>
                  </a:cubicBezTo>
                  <a:cubicBezTo>
                    <a:pt x="8340" y="460"/>
                    <a:pt x="10641" y="960"/>
                    <a:pt x="11008" y="1528"/>
                  </a:cubicBezTo>
                  <a:cubicBezTo>
                    <a:pt x="11042" y="1461"/>
                    <a:pt x="11042" y="1427"/>
                    <a:pt x="11075" y="1361"/>
                  </a:cubicBezTo>
                  <a:cubicBezTo>
                    <a:pt x="11075" y="760"/>
                    <a:pt x="8640" y="160"/>
                    <a:pt x="5571" y="26"/>
                  </a:cubicBezTo>
                  <a:cubicBezTo>
                    <a:pt x="5171" y="9"/>
                    <a:pt x="4782"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9"/>
            <p:cNvSpPr/>
            <p:nvPr/>
          </p:nvSpPr>
          <p:spPr>
            <a:xfrm flipH="1">
              <a:off x="7671611" y="4307049"/>
              <a:ext cx="352244" cy="89802"/>
            </a:xfrm>
            <a:custGeom>
              <a:rect b="b" l="l" r="r" t="t"/>
              <a:pathLst>
                <a:path extrusionOk="0" h="3249" w="12744">
                  <a:moveTo>
                    <a:pt x="5480" y="0"/>
                  </a:moveTo>
                  <a:cubicBezTo>
                    <a:pt x="2451" y="0"/>
                    <a:pt x="64" y="567"/>
                    <a:pt x="34" y="1353"/>
                  </a:cubicBezTo>
                  <a:cubicBezTo>
                    <a:pt x="1" y="2253"/>
                    <a:pt x="2803" y="3087"/>
                    <a:pt x="6305" y="3221"/>
                  </a:cubicBezTo>
                  <a:cubicBezTo>
                    <a:pt x="6696" y="3240"/>
                    <a:pt x="7079" y="3249"/>
                    <a:pt x="7452" y="3249"/>
                  </a:cubicBezTo>
                  <a:cubicBezTo>
                    <a:pt x="10391" y="3249"/>
                    <a:pt x="12680" y="2686"/>
                    <a:pt x="12710" y="1887"/>
                  </a:cubicBezTo>
                  <a:cubicBezTo>
                    <a:pt x="12743" y="1019"/>
                    <a:pt x="9941" y="185"/>
                    <a:pt x="6439" y="19"/>
                  </a:cubicBezTo>
                  <a:cubicBezTo>
                    <a:pt x="6114" y="6"/>
                    <a:pt x="5793" y="0"/>
                    <a:pt x="54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9"/>
            <p:cNvSpPr/>
            <p:nvPr/>
          </p:nvSpPr>
          <p:spPr>
            <a:xfrm flipH="1">
              <a:off x="7670699" y="4300166"/>
              <a:ext cx="352217" cy="59039"/>
            </a:xfrm>
            <a:custGeom>
              <a:rect b="b" l="l" r="r" t="t"/>
              <a:pathLst>
                <a:path extrusionOk="0" h="2136" w="12743">
                  <a:moveTo>
                    <a:pt x="67" y="1"/>
                  </a:moveTo>
                  <a:lnTo>
                    <a:pt x="0" y="1602"/>
                  </a:lnTo>
                  <a:lnTo>
                    <a:pt x="12676" y="2136"/>
                  </a:lnTo>
                  <a:lnTo>
                    <a:pt x="12742"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9"/>
            <p:cNvSpPr/>
            <p:nvPr/>
          </p:nvSpPr>
          <p:spPr>
            <a:xfrm flipH="1">
              <a:off x="7669787" y="4262520"/>
              <a:ext cx="352217" cy="90079"/>
            </a:xfrm>
            <a:custGeom>
              <a:rect b="b" l="l" r="r" t="t"/>
              <a:pathLst>
                <a:path extrusionOk="0" h="3259" w="12743">
                  <a:moveTo>
                    <a:pt x="5292" y="1"/>
                  </a:moveTo>
                  <a:cubicBezTo>
                    <a:pt x="2352" y="1"/>
                    <a:pt x="63" y="563"/>
                    <a:pt x="34" y="1363"/>
                  </a:cubicBezTo>
                  <a:cubicBezTo>
                    <a:pt x="0" y="2263"/>
                    <a:pt x="2802" y="3097"/>
                    <a:pt x="6305" y="3231"/>
                  </a:cubicBezTo>
                  <a:cubicBezTo>
                    <a:pt x="6695" y="3249"/>
                    <a:pt x="7078" y="3259"/>
                    <a:pt x="7450" y="3259"/>
                  </a:cubicBezTo>
                  <a:cubicBezTo>
                    <a:pt x="10384" y="3259"/>
                    <a:pt x="12650" y="2696"/>
                    <a:pt x="12709" y="1896"/>
                  </a:cubicBezTo>
                  <a:cubicBezTo>
                    <a:pt x="12743" y="1029"/>
                    <a:pt x="9941" y="162"/>
                    <a:pt x="6438" y="28"/>
                  </a:cubicBezTo>
                  <a:cubicBezTo>
                    <a:pt x="6048" y="10"/>
                    <a:pt x="5665" y="1"/>
                    <a:pt x="52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9"/>
            <p:cNvSpPr/>
            <p:nvPr/>
          </p:nvSpPr>
          <p:spPr>
            <a:xfrm flipH="1">
              <a:off x="7692838" y="4274571"/>
              <a:ext cx="306113" cy="42234"/>
            </a:xfrm>
            <a:custGeom>
              <a:rect b="b" l="l" r="r" t="t"/>
              <a:pathLst>
                <a:path extrusionOk="0" h="1528" w="11075">
                  <a:moveTo>
                    <a:pt x="4416" y="0"/>
                  </a:moveTo>
                  <a:cubicBezTo>
                    <a:pt x="1925" y="0"/>
                    <a:pt x="29" y="371"/>
                    <a:pt x="0" y="893"/>
                  </a:cubicBezTo>
                  <a:cubicBezTo>
                    <a:pt x="0" y="960"/>
                    <a:pt x="34" y="1027"/>
                    <a:pt x="67" y="1060"/>
                  </a:cubicBezTo>
                  <a:cubicBezTo>
                    <a:pt x="431" y="612"/>
                    <a:pt x="2115" y="328"/>
                    <a:pt x="4286" y="328"/>
                  </a:cubicBezTo>
                  <a:cubicBezTo>
                    <a:pt x="4698" y="328"/>
                    <a:pt x="5129" y="338"/>
                    <a:pt x="5571" y="360"/>
                  </a:cubicBezTo>
                  <a:cubicBezTo>
                    <a:pt x="8340" y="460"/>
                    <a:pt x="10641" y="960"/>
                    <a:pt x="11008" y="1527"/>
                  </a:cubicBezTo>
                  <a:cubicBezTo>
                    <a:pt x="11042" y="1494"/>
                    <a:pt x="11075" y="1427"/>
                    <a:pt x="11075" y="1360"/>
                  </a:cubicBezTo>
                  <a:cubicBezTo>
                    <a:pt x="11075" y="760"/>
                    <a:pt x="8640" y="159"/>
                    <a:pt x="5571" y="26"/>
                  </a:cubicBezTo>
                  <a:cubicBezTo>
                    <a:pt x="5175"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9"/>
            <p:cNvSpPr/>
            <p:nvPr/>
          </p:nvSpPr>
          <p:spPr>
            <a:xfrm flipH="1">
              <a:off x="7708511" y="4239717"/>
              <a:ext cx="352217" cy="89830"/>
            </a:xfrm>
            <a:custGeom>
              <a:rect b="b" l="l" r="r" t="t"/>
              <a:pathLst>
                <a:path extrusionOk="0" h="3250" w="12743">
                  <a:moveTo>
                    <a:pt x="5480" y="1"/>
                  </a:moveTo>
                  <a:cubicBezTo>
                    <a:pt x="2450" y="1"/>
                    <a:pt x="64" y="568"/>
                    <a:pt x="34" y="1354"/>
                  </a:cubicBezTo>
                  <a:cubicBezTo>
                    <a:pt x="0" y="2254"/>
                    <a:pt x="2802" y="3088"/>
                    <a:pt x="6305" y="3222"/>
                  </a:cubicBezTo>
                  <a:cubicBezTo>
                    <a:pt x="6695" y="3241"/>
                    <a:pt x="7079" y="3250"/>
                    <a:pt x="7451" y="3250"/>
                  </a:cubicBezTo>
                  <a:cubicBezTo>
                    <a:pt x="10391" y="3250"/>
                    <a:pt x="12680" y="2687"/>
                    <a:pt x="12709" y="1887"/>
                  </a:cubicBezTo>
                  <a:cubicBezTo>
                    <a:pt x="12743" y="1020"/>
                    <a:pt x="9941" y="186"/>
                    <a:pt x="6438" y="19"/>
                  </a:cubicBezTo>
                  <a:cubicBezTo>
                    <a:pt x="6113" y="7"/>
                    <a:pt x="5793" y="1"/>
                    <a:pt x="54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9"/>
            <p:cNvSpPr/>
            <p:nvPr/>
          </p:nvSpPr>
          <p:spPr>
            <a:xfrm flipH="1">
              <a:off x="7707571" y="4232862"/>
              <a:ext cx="352244" cy="59039"/>
            </a:xfrm>
            <a:custGeom>
              <a:rect b="b" l="l" r="r" t="t"/>
              <a:pathLst>
                <a:path extrusionOk="0" h="2136" w="12744">
                  <a:moveTo>
                    <a:pt x="67" y="1"/>
                  </a:moveTo>
                  <a:lnTo>
                    <a:pt x="1" y="1602"/>
                  </a:lnTo>
                  <a:lnTo>
                    <a:pt x="12676" y="2135"/>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9"/>
            <p:cNvSpPr/>
            <p:nvPr/>
          </p:nvSpPr>
          <p:spPr>
            <a:xfrm flipH="1">
              <a:off x="7706659" y="4195464"/>
              <a:ext cx="352217" cy="89830"/>
            </a:xfrm>
            <a:custGeom>
              <a:rect b="b" l="l" r="r" t="t"/>
              <a:pathLst>
                <a:path extrusionOk="0" h="3250" w="12743">
                  <a:moveTo>
                    <a:pt x="5480" y="1"/>
                  </a:moveTo>
                  <a:cubicBezTo>
                    <a:pt x="2450" y="1"/>
                    <a:pt x="64" y="568"/>
                    <a:pt x="33" y="1354"/>
                  </a:cubicBezTo>
                  <a:cubicBezTo>
                    <a:pt x="0" y="2254"/>
                    <a:pt x="2802" y="3088"/>
                    <a:pt x="6305" y="3222"/>
                  </a:cubicBezTo>
                  <a:cubicBezTo>
                    <a:pt x="6695" y="3240"/>
                    <a:pt x="7078" y="3249"/>
                    <a:pt x="7451" y="3249"/>
                  </a:cubicBezTo>
                  <a:cubicBezTo>
                    <a:pt x="10391" y="3249"/>
                    <a:pt x="12680" y="2687"/>
                    <a:pt x="12709" y="1887"/>
                  </a:cubicBezTo>
                  <a:cubicBezTo>
                    <a:pt x="12743" y="1020"/>
                    <a:pt x="9941" y="186"/>
                    <a:pt x="6438" y="19"/>
                  </a:cubicBezTo>
                  <a:cubicBezTo>
                    <a:pt x="6113" y="7"/>
                    <a:pt x="5793"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9"/>
            <p:cNvSpPr/>
            <p:nvPr/>
          </p:nvSpPr>
          <p:spPr>
            <a:xfrm flipH="1">
              <a:off x="7728798" y="4207267"/>
              <a:ext cx="307025" cy="42234"/>
            </a:xfrm>
            <a:custGeom>
              <a:rect b="b" l="l" r="r" t="t"/>
              <a:pathLst>
                <a:path extrusionOk="0" h="1528" w="11108">
                  <a:moveTo>
                    <a:pt x="4416" y="0"/>
                  </a:moveTo>
                  <a:cubicBezTo>
                    <a:pt x="1926" y="0"/>
                    <a:pt x="33" y="371"/>
                    <a:pt x="33" y="893"/>
                  </a:cubicBezTo>
                  <a:cubicBezTo>
                    <a:pt x="0" y="960"/>
                    <a:pt x="33" y="993"/>
                    <a:pt x="67" y="1060"/>
                  </a:cubicBezTo>
                  <a:cubicBezTo>
                    <a:pt x="431" y="612"/>
                    <a:pt x="2114" y="328"/>
                    <a:pt x="4285" y="328"/>
                  </a:cubicBezTo>
                  <a:cubicBezTo>
                    <a:pt x="4698" y="328"/>
                    <a:pt x="5128" y="338"/>
                    <a:pt x="5571" y="360"/>
                  </a:cubicBezTo>
                  <a:cubicBezTo>
                    <a:pt x="8339" y="460"/>
                    <a:pt x="10641" y="960"/>
                    <a:pt x="11008" y="1527"/>
                  </a:cubicBezTo>
                  <a:cubicBezTo>
                    <a:pt x="11041" y="1460"/>
                    <a:pt x="11075" y="1427"/>
                    <a:pt x="11075" y="1360"/>
                  </a:cubicBezTo>
                  <a:cubicBezTo>
                    <a:pt x="11108" y="760"/>
                    <a:pt x="8640" y="159"/>
                    <a:pt x="5571" y="26"/>
                  </a:cubicBezTo>
                  <a:cubicBezTo>
                    <a:pt x="5175"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9"/>
            <p:cNvSpPr/>
            <p:nvPr/>
          </p:nvSpPr>
          <p:spPr>
            <a:xfrm flipH="1">
              <a:off x="7652263" y="4182556"/>
              <a:ext cx="352217" cy="90493"/>
            </a:xfrm>
            <a:custGeom>
              <a:rect b="b" l="l" r="r" t="t"/>
              <a:pathLst>
                <a:path extrusionOk="0" h="3274" w="12743">
                  <a:moveTo>
                    <a:pt x="5482" y="1"/>
                  </a:moveTo>
                  <a:cubicBezTo>
                    <a:pt x="2451" y="1"/>
                    <a:pt x="64" y="571"/>
                    <a:pt x="34" y="1387"/>
                  </a:cubicBezTo>
                  <a:cubicBezTo>
                    <a:pt x="0" y="2254"/>
                    <a:pt x="2802" y="3088"/>
                    <a:pt x="6305" y="3255"/>
                  </a:cubicBezTo>
                  <a:cubicBezTo>
                    <a:pt x="6630" y="3267"/>
                    <a:pt x="6950" y="3274"/>
                    <a:pt x="7263" y="3274"/>
                  </a:cubicBezTo>
                  <a:cubicBezTo>
                    <a:pt x="10292" y="3274"/>
                    <a:pt x="12679" y="2707"/>
                    <a:pt x="12709" y="1921"/>
                  </a:cubicBezTo>
                  <a:cubicBezTo>
                    <a:pt x="12743" y="1020"/>
                    <a:pt x="9941" y="186"/>
                    <a:pt x="6438" y="19"/>
                  </a:cubicBezTo>
                  <a:cubicBezTo>
                    <a:pt x="6114" y="7"/>
                    <a:pt x="5794" y="1"/>
                    <a:pt x="54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9"/>
            <p:cNvSpPr/>
            <p:nvPr/>
          </p:nvSpPr>
          <p:spPr>
            <a:xfrm flipH="1">
              <a:off x="7651351" y="4175701"/>
              <a:ext cx="352217" cy="59951"/>
            </a:xfrm>
            <a:custGeom>
              <a:rect b="b" l="l" r="r" t="t"/>
              <a:pathLst>
                <a:path extrusionOk="0" h="2169" w="12743">
                  <a:moveTo>
                    <a:pt x="67" y="0"/>
                  </a:moveTo>
                  <a:lnTo>
                    <a:pt x="1" y="1602"/>
                  </a:lnTo>
                  <a:lnTo>
                    <a:pt x="12676" y="2169"/>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9"/>
            <p:cNvSpPr/>
            <p:nvPr/>
          </p:nvSpPr>
          <p:spPr>
            <a:xfrm flipH="1">
              <a:off x="7650411" y="4138304"/>
              <a:ext cx="352244" cy="90493"/>
            </a:xfrm>
            <a:custGeom>
              <a:rect b="b" l="l" r="r" t="t"/>
              <a:pathLst>
                <a:path extrusionOk="0" h="3274" w="12744">
                  <a:moveTo>
                    <a:pt x="5480" y="1"/>
                  </a:moveTo>
                  <a:cubicBezTo>
                    <a:pt x="2451" y="1"/>
                    <a:pt x="64" y="567"/>
                    <a:pt x="34" y="1353"/>
                  </a:cubicBezTo>
                  <a:cubicBezTo>
                    <a:pt x="1" y="2254"/>
                    <a:pt x="2803" y="3088"/>
                    <a:pt x="6305" y="3255"/>
                  </a:cubicBezTo>
                  <a:cubicBezTo>
                    <a:pt x="6630" y="3267"/>
                    <a:pt x="6951" y="3273"/>
                    <a:pt x="7264" y="3273"/>
                  </a:cubicBezTo>
                  <a:cubicBezTo>
                    <a:pt x="10293" y="3273"/>
                    <a:pt x="12680" y="2707"/>
                    <a:pt x="12710" y="1921"/>
                  </a:cubicBezTo>
                  <a:cubicBezTo>
                    <a:pt x="12743" y="1020"/>
                    <a:pt x="9941" y="186"/>
                    <a:pt x="6439" y="19"/>
                  </a:cubicBezTo>
                  <a:cubicBezTo>
                    <a:pt x="6114" y="7"/>
                    <a:pt x="5794"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9"/>
            <p:cNvSpPr/>
            <p:nvPr/>
          </p:nvSpPr>
          <p:spPr>
            <a:xfrm flipH="1">
              <a:off x="7672550" y="4151019"/>
              <a:ext cx="307053" cy="41294"/>
            </a:xfrm>
            <a:custGeom>
              <a:rect b="b" l="l" r="r" t="t"/>
              <a:pathLst>
                <a:path extrusionOk="0" h="1494" w="11109">
                  <a:moveTo>
                    <a:pt x="4416" y="0"/>
                  </a:moveTo>
                  <a:cubicBezTo>
                    <a:pt x="1926" y="0"/>
                    <a:pt x="30" y="371"/>
                    <a:pt x="1" y="893"/>
                  </a:cubicBezTo>
                  <a:cubicBezTo>
                    <a:pt x="1" y="927"/>
                    <a:pt x="34" y="994"/>
                    <a:pt x="68" y="1027"/>
                  </a:cubicBezTo>
                  <a:cubicBezTo>
                    <a:pt x="408" y="602"/>
                    <a:pt x="2145" y="297"/>
                    <a:pt x="4359" y="297"/>
                  </a:cubicBezTo>
                  <a:cubicBezTo>
                    <a:pt x="4750" y="297"/>
                    <a:pt x="5156" y="306"/>
                    <a:pt x="5571" y="326"/>
                  </a:cubicBezTo>
                  <a:cubicBezTo>
                    <a:pt x="8340" y="460"/>
                    <a:pt x="10642" y="960"/>
                    <a:pt x="11009" y="1494"/>
                  </a:cubicBezTo>
                  <a:cubicBezTo>
                    <a:pt x="11042" y="1461"/>
                    <a:pt x="11075" y="1394"/>
                    <a:pt x="11075" y="1360"/>
                  </a:cubicBezTo>
                  <a:cubicBezTo>
                    <a:pt x="11109" y="760"/>
                    <a:pt x="8640" y="160"/>
                    <a:pt x="5571" y="26"/>
                  </a:cubicBezTo>
                  <a:cubicBezTo>
                    <a:pt x="5176"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9"/>
            <p:cNvSpPr/>
            <p:nvPr/>
          </p:nvSpPr>
          <p:spPr>
            <a:xfrm flipH="1">
              <a:off x="7689135" y="4115915"/>
              <a:ext cx="352244" cy="89830"/>
            </a:xfrm>
            <a:custGeom>
              <a:rect b="b" l="l" r="r" t="t"/>
              <a:pathLst>
                <a:path extrusionOk="0" h="3250" w="12744">
                  <a:moveTo>
                    <a:pt x="5292" y="1"/>
                  </a:moveTo>
                  <a:cubicBezTo>
                    <a:pt x="2353" y="1"/>
                    <a:pt x="64" y="564"/>
                    <a:pt x="34" y="1363"/>
                  </a:cubicBezTo>
                  <a:cubicBezTo>
                    <a:pt x="1" y="2230"/>
                    <a:pt x="2803" y="3064"/>
                    <a:pt x="6305" y="3231"/>
                  </a:cubicBezTo>
                  <a:cubicBezTo>
                    <a:pt x="6630" y="3243"/>
                    <a:pt x="6951" y="3249"/>
                    <a:pt x="7264" y="3249"/>
                  </a:cubicBezTo>
                  <a:cubicBezTo>
                    <a:pt x="10293" y="3249"/>
                    <a:pt x="12680" y="2683"/>
                    <a:pt x="12710" y="1897"/>
                  </a:cubicBezTo>
                  <a:cubicBezTo>
                    <a:pt x="12743" y="996"/>
                    <a:pt x="9941" y="162"/>
                    <a:pt x="6439" y="29"/>
                  </a:cubicBezTo>
                  <a:cubicBezTo>
                    <a:pt x="6048" y="10"/>
                    <a:pt x="5665" y="1"/>
                    <a:pt x="52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9"/>
            <p:cNvSpPr/>
            <p:nvPr/>
          </p:nvSpPr>
          <p:spPr>
            <a:xfrm flipH="1">
              <a:off x="7688223" y="4108397"/>
              <a:ext cx="352217" cy="59951"/>
            </a:xfrm>
            <a:custGeom>
              <a:rect b="b" l="l" r="r" t="t"/>
              <a:pathLst>
                <a:path extrusionOk="0" h="2169" w="12743">
                  <a:moveTo>
                    <a:pt x="67" y="0"/>
                  </a:moveTo>
                  <a:lnTo>
                    <a:pt x="0" y="1602"/>
                  </a:lnTo>
                  <a:lnTo>
                    <a:pt x="12676" y="2169"/>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9"/>
            <p:cNvSpPr/>
            <p:nvPr/>
          </p:nvSpPr>
          <p:spPr>
            <a:xfrm flipH="1">
              <a:off x="7687283" y="4070999"/>
              <a:ext cx="352244" cy="90493"/>
            </a:xfrm>
            <a:custGeom>
              <a:rect b="b" l="l" r="r" t="t"/>
              <a:pathLst>
                <a:path extrusionOk="0" h="3274" w="12744">
                  <a:moveTo>
                    <a:pt x="5482" y="1"/>
                  </a:moveTo>
                  <a:cubicBezTo>
                    <a:pt x="2452" y="1"/>
                    <a:pt x="64" y="570"/>
                    <a:pt x="34" y="1387"/>
                  </a:cubicBezTo>
                  <a:cubicBezTo>
                    <a:pt x="1" y="2254"/>
                    <a:pt x="2803" y="3088"/>
                    <a:pt x="6305" y="3255"/>
                  </a:cubicBezTo>
                  <a:cubicBezTo>
                    <a:pt x="6630" y="3267"/>
                    <a:pt x="6950" y="3273"/>
                    <a:pt x="7263" y="3273"/>
                  </a:cubicBezTo>
                  <a:cubicBezTo>
                    <a:pt x="10293" y="3273"/>
                    <a:pt x="12679" y="2706"/>
                    <a:pt x="12710" y="1920"/>
                  </a:cubicBezTo>
                  <a:cubicBezTo>
                    <a:pt x="12743" y="1020"/>
                    <a:pt x="9941" y="186"/>
                    <a:pt x="6439" y="19"/>
                  </a:cubicBezTo>
                  <a:cubicBezTo>
                    <a:pt x="6114" y="7"/>
                    <a:pt x="5795" y="1"/>
                    <a:pt x="54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9"/>
            <p:cNvSpPr/>
            <p:nvPr/>
          </p:nvSpPr>
          <p:spPr>
            <a:xfrm flipH="1">
              <a:off x="7710335" y="4083714"/>
              <a:ext cx="306141" cy="41294"/>
            </a:xfrm>
            <a:custGeom>
              <a:rect b="b" l="l" r="r" t="t"/>
              <a:pathLst>
                <a:path extrusionOk="0" h="1494" w="11076">
                  <a:moveTo>
                    <a:pt x="4406" y="0"/>
                  </a:moveTo>
                  <a:cubicBezTo>
                    <a:pt x="1900" y="0"/>
                    <a:pt x="30" y="371"/>
                    <a:pt x="1" y="893"/>
                  </a:cubicBezTo>
                  <a:cubicBezTo>
                    <a:pt x="1" y="927"/>
                    <a:pt x="34" y="993"/>
                    <a:pt x="67" y="1027"/>
                  </a:cubicBezTo>
                  <a:cubicBezTo>
                    <a:pt x="407" y="602"/>
                    <a:pt x="2145" y="297"/>
                    <a:pt x="4359" y="297"/>
                  </a:cubicBezTo>
                  <a:cubicBezTo>
                    <a:pt x="4750" y="297"/>
                    <a:pt x="5156" y="306"/>
                    <a:pt x="5571" y="326"/>
                  </a:cubicBezTo>
                  <a:cubicBezTo>
                    <a:pt x="8340" y="460"/>
                    <a:pt x="10608" y="960"/>
                    <a:pt x="10975" y="1494"/>
                  </a:cubicBezTo>
                  <a:cubicBezTo>
                    <a:pt x="11008" y="1460"/>
                    <a:pt x="11042" y="1394"/>
                    <a:pt x="11042" y="1360"/>
                  </a:cubicBezTo>
                  <a:cubicBezTo>
                    <a:pt x="11075" y="760"/>
                    <a:pt x="8640" y="160"/>
                    <a:pt x="5571" y="26"/>
                  </a:cubicBezTo>
                  <a:cubicBezTo>
                    <a:pt x="5171" y="9"/>
                    <a:pt x="4782" y="0"/>
                    <a:pt x="44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9"/>
            <p:cNvSpPr/>
            <p:nvPr/>
          </p:nvSpPr>
          <p:spPr>
            <a:xfrm flipH="1">
              <a:off x="8162117" y="4433338"/>
              <a:ext cx="352244" cy="90493"/>
            </a:xfrm>
            <a:custGeom>
              <a:rect b="b" l="l" r="r" t="t"/>
              <a:pathLst>
                <a:path extrusionOk="0" h="3274" w="12744">
                  <a:moveTo>
                    <a:pt x="5481" y="1"/>
                  </a:moveTo>
                  <a:cubicBezTo>
                    <a:pt x="2456" y="1"/>
                    <a:pt x="94" y="568"/>
                    <a:pt x="34" y="1354"/>
                  </a:cubicBezTo>
                  <a:cubicBezTo>
                    <a:pt x="1" y="2254"/>
                    <a:pt x="2803" y="3088"/>
                    <a:pt x="6305" y="3255"/>
                  </a:cubicBezTo>
                  <a:cubicBezTo>
                    <a:pt x="6633" y="3268"/>
                    <a:pt x="6956" y="3274"/>
                    <a:pt x="7271" y="3274"/>
                  </a:cubicBezTo>
                  <a:cubicBezTo>
                    <a:pt x="10320" y="3274"/>
                    <a:pt x="12680" y="2707"/>
                    <a:pt x="12710" y="1921"/>
                  </a:cubicBezTo>
                  <a:cubicBezTo>
                    <a:pt x="12743" y="1020"/>
                    <a:pt x="9941" y="186"/>
                    <a:pt x="6439" y="20"/>
                  </a:cubicBezTo>
                  <a:cubicBezTo>
                    <a:pt x="6114" y="7"/>
                    <a:pt x="5794" y="1"/>
                    <a:pt x="54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9"/>
            <p:cNvSpPr/>
            <p:nvPr/>
          </p:nvSpPr>
          <p:spPr>
            <a:xfrm flipH="1">
              <a:off x="8160293" y="4389086"/>
              <a:ext cx="352217" cy="90493"/>
            </a:xfrm>
            <a:custGeom>
              <a:rect b="b" l="l" r="r" t="t"/>
              <a:pathLst>
                <a:path extrusionOk="0" h="3274" w="12743">
                  <a:moveTo>
                    <a:pt x="5481" y="1"/>
                  </a:moveTo>
                  <a:cubicBezTo>
                    <a:pt x="2456" y="1"/>
                    <a:pt x="94" y="568"/>
                    <a:pt x="34" y="1354"/>
                  </a:cubicBezTo>
                  <a:cubicBezTo>
                    <a:pt x="0" y="2254"/>
                    <a:pt x="2802" y="3088"/>
                    <a:pt x="6305" y="3255"/>
                  </a:cubicBezTo>
                  <a:cubicBezTo>
                    <a:pt x="6629" y="3267"/>
                    <a:pt x="6949" y="3274"/>
                    <a:pt x="7261" y="3274"/>
                  </a:cubicBezTo>
                  <a:cubicBezTo>
                    <a:pt x="10292" y="3274"/>
                    <a:pt x="12679" y="2704"/>
                    <a:pt x="12709" y="1887"/>
                  </a:cubicBezTo>
                  <a:cubicBezTo>
                    <a:pt x="12743" y="1020"/>
                    <a:pt x="9941" y="186"/>
                    <a:pt x="6438" y="19"/>
                  </a:cubicBezTo>
                  <a:cubicBezTo>
                    <a:pt x="6113" y="7"/>
                    <a:pt x="5793" y="1"/>
                    <a:pt x="54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9"/>
            <p:cNvSpPr/>
            <p:nvPr/>
          </p:nvSpPr>
          <p:spPr>
            <a:xfrm flipH="1">
              <a:off x="8182405" y="4401773"/>
              <a:ext cx="307053" cy="41349"/>
            </a:xfrm>
            <a:custGeom>
              <a:rect b="b" l="l" r="r" t="t"/>
              <a:pathLst>
                <a:path extrusionOk="0" h="1496" w="11109">
                  <a:moveTo>
                    <a:pt x="4346" y="0"/>
                  </a:moveTo>
                  <a:cubicBezTo>
                    <a:pt x="1891" y="0"/>
                    <a:pt x="34" y="344"/>
                    <a:pt x="34" y="861"/>
                  </a:cubicBezTo>
                  <a:cubicBezTo>
                    <a:pt x="0" y="928"/>
                    <a:pt x="34" y="995"/>
                    <a:pt x="67" y="1028"/>
                  </a:cubicBezTo>
                  <a:cubicBezTo>
                    <a:pt x="436" y="603"/>
                    <a:pt x="2153" y="298"/>
                    <a:pt x="4361" y="298"/>
                  </a:cubicBezTo>
                  <a:cubicBezTo>
                    <a:pt x="4750" y="298"/>
                    <a:pt x="5155" y="308"/>
                    <a:pt x="5571" y="328"/>
                  </a:cubicBezTo>
                  <a:cubicBezTo>
                    <a:pt x="8340" y="461"/>
                    <a:pt x="10641" y="961"/>
                    <a:pt x="11008" y="1495"/>
                  </a:cubicBezTo>
                  <a:cubicBezTo>
                    <a:pt x="11042" y="1462"/>
                    <a:pt x="11075" y="1395"/>
                    <a:pt x="11075" y="1362"/>
                  </a:cubicBezTo>
                  <a:cubicBezTo>
                    <a:pt x="11108" y="761"/>
                    <a:pt x="8640" y="161"/>
                    <a:pt x="5571" y="27"/>
                  </a:cubicBezTo>
                  <a:cubicBezTo>
                    <a:pt x="5151" y="9"/>
                    <a:pt x="4741" y="0"/>
                    <a:pt x="43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9"/>
            <p:cNvSpPr/>
            <p:nvPr/>
          </p:nvSpPr>
          <p:spPr>
            <a:xfrm flipH="1">
              <a:off x="8013688" y="4409263"/>
              <a:ext cx="353156" cy="118354"/>
            </a:xfrm>
            <a:custGeom>
              <a:rect b="b" l="l" r="r" t="t"/>
              <a:pathLst>
                <a:path extrusionOk="0" h="4282" w="12777">
                  <a:moveTo>
                    <a:pt x="2479" y="1"/>
                  </a:moveTo>
                  <a:cubicBezTo>
                    <a:pt x="1197" y="1"/>
                    <a:pt x="339" y="235"/>
                    <a:pt x="234" y="690"/>
                  </a:cubicBezTo>
                  <a:cubicBezTo>
                    <a:pt x="1" y="1524"/>
                    <a:pt x="2603" y="2892"/>
                    <a:pt x="6005" y="3693"/>
                  </a:cubicBezTo>
                  <a:cubicBezTo>
                    <a:pt x="7639" y="4089"/>
                    <a:pt x="9152" y="4282"/>
                    <a:pt x="10315" y="4282"/>
                  </a:cubicBezTo>
                  <a:cubicBezTo>
                    <a:pt x="11597" y="4282"/>
                    <a:pt x="12454" y="4047"/>
                    <a:pt x="12576" y="3592"/>
                  </a:cubicBezTo>
                  <a:cubicBezTo>
                    <a:pt x="12777" y="2759"/>
                    <a:pt x="10175" y="1391"/>
                    <a:pt x="6772" y="590"/>
                  </a:cubicBezTo>
                  <a:cubicBezTo>
                    <a:pt x="5154" y="194"/>
                    <a:pt x="3642" y="1"/>
                    <a:pt x="2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9"/>
            <p:cNvSpPr/>
            <p:nvPr/>
          </p:nvSpPr>
          <p:spPr>
            <a:xfrm flipH="1">
              <a:off x="8009072" y="4384995"/>
              <a:ext cx="351304" cy="124491"/>
            </a:xfrm>
            <a:custGeom>
              <a:rect b="b" l="l" r="r" t="t"/>
              <a:pathLst>
                <a:path extrusionOk="0" h="4504" w="12710">
                  <a:moveTo>
                    <a:pt x="367" y="1"/>
                  </a:moveTo>
                  <a:lnTo>
                    <a:pt x="0" y="1568"/>
                  </a:lnTo>
                  <a:lnTo>
                    <a:pt x="12342" y="4504"/>
                  </a:lnTo>
                  <a:lnTo>
                    <a:pt x="12709" y="2936"/>
                  </a:lnTo>
                  <a:lnTo>
                    <a:pt x="3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9"/>
            <p:cNvSpPr/>
            <p:nvPr/>
          </p:nvSpPr>
          <p:spPr>
            <a:xfrm flipH="1">
              <a:off x="8003544" y="4365951"/>
              <a:ext cx="353156" cy="118576"/>
            </a:xfrm>
            <a:custGeom>
              <a:rect b="b" l="l" r="r" t="t"/>
              <a:pathLst>
                <a:path extrusionOk="0" h="4290" w="12777">
                  <a:moveTo>
                    <a:pt x="2466" y="0"/>
                  </a:moveTo>
                  <a:cubicBezTo>
                    <a:pt x="1187" y="0"/>
                    <a:pt x="339" y="235"/>
                    <a:pt x="234" y="690"/>
                  </a:cubicBezTo>
                  <a:cubicBezTo>
                    <a:pt x="1" y="1557"/>
                    <a:pt x="2603" y="2891"/>
                    <a:pt x="6005" y="3725"/>
                  </a:cubicBezTo>
                  <a:cubicBezTo>
                    <a:pt x="7620" y="4105"/>
                    <a:pt x="9129" y="4290"/>
                    <a:pt x="10291" y="4290"/>
                  </a:cubicBezTo>
                  <a:cubicBezTo>
                    <a:pt x="11577" y="4290"/>
                    <a:pt x="12438" y="4063"/>
                    <a:pt x="12543" y="3625"/>
                  </a:cubicBezTo>
                  <a:cubicBezTo>
                    <a:pt x="12777" y="2758"/>
                    <a:pt x="10175" y="1423"/>
                    <a:pt x="6772" y="589"/>
                  </a:cubicBezTo>
                  <a:cubicBezTo>
                    <a:pt x="5138" y="193"/>
                    <a:pt x="3625" y="0"/>
                    <a:pt x="24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9"/>
            <p:cNvSpPr/>
            <p:nvPr/>
          </p:nvSpPr>
          <p:spPr>
            <a:xfrm flipH="1">
              <a:off x="8026596" y="4377615"/>
              <a:ext cx="302437" cy="84855"/>
            </a:xfrm>
            <a:custGeom>
              <a:rect b="b" l="l" r="r" t="t"/>
              <a:pathLst>
                <a:path extrusionOk="0" h="3070" w="10942">
                  <a:moveTo>
                    <a:pt x="1396" y="1"/>
                  </a:moveTo>
                  <a:cubicBezTo>
                    <a:pt x="597" y="1"/>
                    <a:pt x="92" y="121"/>
                    <a:pt x="34" y="368"/>
                  </a:cubicBezTo>
                  <a:cubicBezTo>
                    <a:pt x="0" y="434"/>
                    <a:pt x="34" y="501"/>
                    <a:pt x="34" y="534"/>
                  </a:cubicBezTo>
                  <a:cubicBezTo>
                    <a:pt x="236" y="383"/>
                    <a:pt x="698" y="307"/>
                    <a:pt x="1341" y="307"/>
                  </a:cubicBezTo>
                  <a:cubicBezTo>
                    <a:pt x="2393" y="307"/>
                    <a:pt x="3928" y="508"/>
                    <a:pt x="5604" y="901"/>
                  </a:cubicBezTo>
                  <a:cubicBezTo>
                    <a:pt x="8273" y="1535"/>
                    <a:pt x="10441" y="2469"/>
                    <a:pt x="10708" y="3070"/>
                  </a:cubicBezTo>
                  <a:cubicBezTo>
                    <a:pt x="10741" y="3036"/>
                    <a:pt x="10775" y="3003"/>
                    <a:pt x="10808" y="2936"/>
                  </a:cubicBezTo>
                  <a:cubicBezTo>
                    <a:pt x="10942" y="2369"/>
                    <a:pt x="8640" y="1302"/>
                    <a:pt x="5671" y="601"/>
                  </a:cubicBezTo>
                  <a:cubicBezTo>
                    <a:pt x="3973" y="205"/>
                    <a:pt x="2435" y="1"/>
                    <a:pt x="13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9"/>
            <p:cNvSpPr/>
            <p:nvPr/>
          </p:nvSpPr>
          <p:spPr>
            <a:xfrm flipH="1">
              <a:off x="7758291" y="3822567"/>
              <a:ext cx="316257" cy="316285"/>
            </a:xfrm>
            <a:custGeom>
              <a:rect b="b" l="l" r="r" t="t"/>
              <a:pathLst>
                <a:path extrusionOk="0" h="11443" w="11442">
                  <a:moveTo>
                    <a:pt x="5737" y="1"/>
                  </a:moveTo>
                  <a:cubicBezTo>
                    <a:pt x="2569" y="1"/>
                    <a:pt x="0" y="2569"/>
                    <a:pt x="0" y="5738"/>
                  </a:cubicBezTo>
                  <a:cubicBezTo>
                    <a:pt x="0" y="8874"/>
                    <a:pt x="2569" y="11442"/>
                    <a:pt x="5737" y="11442"/>
                  </a:cubicBezTo>
                  <a:cubicBezTo>
                    <a:pt x="8873" y="11442"/>
                    <a:pt x="11442" y="8874"/>
                    <a:pt x="11442" y="5738"/>
                  </a:cubicBezTo>
                  <a:cubicBezTo>
                    <a:pt x="11442" y="2569"/>
                    <a:pt x="8873" y="1"/>
                    <a:pt x="57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9"/>
            <p:cNvSpPr/>
            <p:nvPr/>
          </p:nvSpPr>
          <p:spPr>
            <a:xfrm flipH="1">
              <a:off x="7739855" y="3822567"/>
              <a:ext cx="315345" cy="316285"/>
            </a:xfrm>
            <a:custGeom>
              <a:rect b="b" l="l" r="r" t="t"/>
              <a:pathLst>
                <a:path extrusionOk="0" h="11443" w="11409">
                  <a:moveTo>
                    <a:pt x="5705" y="1"/>
                  </a:moveTo>
                  <a:cubicBezTo>
                    <a:pt x="2569" y="1"/>
                    <a:pt x="1" y="2569"/>
                    <a:pt x="1" y="5738"/>
                  </a:cubicBezTo>
                  <a:cubicBezTo>
                    <a:pt x="1" y="8874"/>
                    <a:pt x="2569" y="11442"/>
                    <a:pt x="5705" y="11442"/>
                  </a:cubicBezTo>
                  <a:cubicBezTo>
                    <a:pt x="8874" y="11442"/>
                    <a:pt x="11409" y="8874"/>
                    <a:pt x="11409" y="5738"/>
                  </a:cubicBezTo>
                  <a:cubicBezTo>
                    <a:pt x="11409" y="2569"/>
                    <a:pt x="8874" y="1"/>
                    <a:pt x="570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9"/>
            <p:cNvSpPr/>
            <p:nvPr/>
          </p:nvSpPr>
          <p:spPr>
            <a:xfrm flipH="1">
              <a:off x="7834825" y="3912841"/>
              <a:ext cx="143839" cy="139444"/>
            </a:xfrm>
            <a:custGeom>
              <a:rect b="b" l="l" r="r" t="t"/>
              <a:pathLst>
                <a:path extrusionOk="0" h="5045" w="5204">
                  <a:moveTo>
                    <a:pt x="3420" y="1"/>
                  </a:moveTo>
                  <a:cubicBezTo>
                    <a:pt x="3381" y="1"/>
                    <a:pt x="3342" y="2"/>
                    <a:pt x="3303" y="4"/>
                  </a:cubicBezTo>
                  <a:cubicBezTo>
                    <a:pt x="3278" y="3"/>
                    <a:pt x="3253" y="3"/>
                    <a:pt x="3228" y="3"/>
                  </a:cubicBezTo>
                  <a:cubicBezTo>
                    <a:pt x="2124" y="3"/>
                    <a:pt x="1127" y="728"/>
                    <a:pt x="801" y="1805"/>
                  </a:cubicBezTo>
                  <a:lnTo>
                    <a:pt x="0" y="1805"/>
                  </a:lnTo>
                  <a:lnTo>
                    <a:pt x="0" y="2305"/>
                  </a:lnTo>
                  <a:lnTo>
                    <a:pt x="734" y="2305"/>
                  </a:lnTo>
                  <a:lnTo>
                    <a:pt x="734" y="2539"/>
                  </a:lnTo>
                  <a:lnTo>
                    <a:pt x="734" y="2772"/>
                  </a:lnTo>
                  <a:lnTo>
                    <a:pt x="0" y="2772"/>
                  </a:lnTo>
                  <a:lnTo>
                    <a:pt x="0" y="3239"/>
                  </a:lnTo>
                  <a:lnTo>
                    <a:pt x="801" y="3239"/>
                  </a:lnTo>
                  <a:cubicBezTo>
                    <a:pt x="1121" y="4296"/>
                    <a:pt x="2086" y="5045"/>
                    <a:pt x="3165" y="5045"/>
                  </a:cubicBezTo>
                  <a:cubicBezTo>
                    <a:pt x="3211" y="5045"/>
                    <a:pt x="3257" y="5043"/>
                    <a:pt x="3303" y="5041"/>
                  </a:cubicBezTo>
                  <a:cubicBezTo>
                    <a:pt x="3342" y="5042"/>
                    <a:pt x="3381" y="5043"/>
                    <a:pt x="3420" y="5043"/>
                  </a:cubicBezTo>
                  <a:cubicBezTo>
                    <a:pt x="4077" y="5043"/>
                    <a:pt x="4696" y="4779"/>
                    <a:pt x="5137" y="4307"/>
                  </a:cubicBezTo>
                  <a:lnTo>
                    <a:pt x="5204" y="4240"/>
                  </a:lnTo>
                  <a:lnTo>
                    <a:pt x="4737" y="3806"/>
                  </a:lnTo>
                  <a:lnTo>
                    <a:pt x="4670" y="3873"/>
                  </a:lnTo>
                  <a:cubicBezTo>
                    <a:pt x="4361" y="4214"/>
                    <a:pt x="3908" y="4410"/>
                    <a:pt x="3444" y="4410"/>
                  </a:cubicBezTo>
                  <a:cubicBezTo>
                    <a:pt x="3408" y="4410"/>
                    <a:pt x="3372" y="4409"/>
                    <a:pt x="3336" y="4407"/>
                  </a:cubicBezTo>
                  <a:cubicBezTo>
                    <a:pt x="3310" y="4408"/>
                    <a:pt x="3284" y="4409"/>
                    <a:pt x="3259" y="4409"/>
                  </a:cubicBezTo>
                  <a:cubicBezTo>
                    <a:pt x="2520" y="4409"/>
                    <a:pt x="1826" y="3949"/>
                    <a:pt x="1568" y="3239"/>
                  </a:cubicBezTo>
                  <a:lnTo>
                    <a:pt x="3870" y="3239"/>
                  </a:lnTo>
                  <a:lnTo>
                    <a:pt x="3870" y="2772"/>
                  </a:lnTo>
                  <a:lnTo>
                    <a:pt x="1435" y="2772"/>
                  </a:lnTo>
                  <a:cubicBezTo>
                    <a:pt x="1435" y="2672"/>
                    <a:pt x="1435" y="2606"/>
                    <a:pt x="1435" y="2539"/>
                  </a:cubicBezTo>
                  <a:cubicBezTo>
                    <a:pt x="1435" y="2472"/>
                    <a:pt x="1435" y="2372"/>
                    <a:pt x="1435" y="2305"/>
                  </a:cubicBezTo>
                  <a:lnTo>
                    <a:pt x="3836" y="2305"/>
                  </a:lnTo>
                  <a:lnTo>
                    <a:pt x="3836" y="1805"/>
                  </a:lnTo>
                  <a:lnTo>
                    <a:pt x="1568" y="1805"/>
                  </a:lnTo>
                  <a:cubicBezTo>
                    <a:pt x="1835" y="1104"/>
                    <a:pt x="2569" y="637"/>
                    <a:pt x="3336" y="637"/>
                  </a:cubicBezTo>
                  <a:cubicBezTo>
                    <a:pt x="3836" y="637"/>
                    <a:pt x="4337" y="838"/>
                    <a:pt x="4670" y="1205"/>
                  </a:cubicBezTo>
                  <a:lnTo>
                    <a:pt x="4737" y="1271"/>
                  </a:lnTo>
                  <a:lnTo>
                    <a:pt x="5204" y="804"/>
                  </a:lnTo>
                  <a:lnTo>
                    <a:pt x="5137" y="738"/>
                  </a:lnTo>
                  <a:cubicBezTo>
                    <a:pt x="4696" y="265"/>
                    <a:pt x="4077" y="1"/>
                    <a:pt x="34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9"/>
            <p:cNvSpPr/>
            <p:nvPr/>
          </p:nvSpPr>
          <p:spPr>
            <a:xfrm flipH="1">
              <a:off x="5684710" y="4462886"/>
              <a:ext cx="351304" cy="89526"/>
            </a:xfrm>
            <a:custGeom>
              <a:rect b="b" l="l" r="r" t="t"/>
              <a:pathLst>
                <a:path extrusionOk="0" h="3239" w="12710">
                  <a:moveTo>
                    <a:pt x="5481" y="0"/>
                  </a:moveTo>
                  <a:cubicBezTo>
                    <a:pt x="2412" y="0"/>
                    <a:pt x="31" y="599"/>
                    <a:pt x="1" y="1419"/>
                  </a:cubicBezTo>
                  <a:cubicBezTo>
                    <a:pt x="1" y="2286"/>
                    <a:pt x="2803" y="3120"/>
                    <a:pt x="6305" y="3220"/>
                  </a:cubicBezTo>
                  <a:cubicBezTo>
                    <a:pt x="6633" y="3233"/>
                    <a:pt x="6954" y="3239"/>
                    <a:pt x="7268" y="3239"/>
                  </a:cubicBezTo>
                  <a:cubicBezTo>
                    <a:pt x="10313" y="3239"/>
                    <a:pt x="12646" y="2669"/>
                    <a:pt x="12676" y="1853"/>
                  </a:cubicBezTo>
                  <a:cubicBezTo>
                    <a:pt x="12710" y="985"/>
                    <a:pt x="9908" y="151"/>
                    <a:pt x="6405" y="18"/>
                  </a:cubicBezTo>
                  <a:cubicBezTo>
                    <a:pt x="6092" y="6"/>
                    <a:pt x="5783"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9"/>
            <p:cNvSpPr/>
            <p:nvPr/>
          </p:nvSpPr>
          <p:spPr>
            <a:xfrm flipH="1">
              <a:off x="5683771" y="4456915"/>
              <a:ext cx="352244" cy="57187"/>
            </a:xfrm>
            <a:custGeom>
              <a:rect b="b" l="l" r="r" t="t"/>
              <a:pathLst>
                <a:path extrusionOk="0" h="2069" w="12744">
                  <a:moveTo>
                    <a:pt x="67" y="0"/>
                  </a:moveTo>
                  <a:lnTo>
                    <a:pt x="1" y="1602"/>
                  </a:lnTo>
                  <a:lnTo>
                    <a:pt x="12676" y="2069"/>
                  </a:lnTo>
                  <a:lnTo>
                    <a:pt x="12743" y="467"/>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9"/>
            <p:cNvSpPr/>
            <p:nvPr/>
          </p:nvSpPr>
          <p:spPr>
            <a:xfrm flipH="1">
              <a:off x="5682858" y="4418633"/>
              <a:ext cx="352217" cy="89526"/>
            </a:xfrm>
            <a:custGeom>
              <a:rect b="b" l="l" r="r" t="t"/>
              <a:pathLst>
                <a:path extrusionOk="0" h="3239" w="12743">
                  <a:moveTo>
                    <a:pt x="5512" y="0"/>
                  </a:moveTo>
                  <a:cubicBezTo>
                    <a:pt x="2443" y="0"/>
                    <a:pt x="64" y="596"/>
                    <a:pt x="33" y="1385"/>
                  </a:cubicBezTo>
                  <a:cubicBezTo>
                    <a:pt x="0" y="2286"/>
                    <a:pt x="2802" y="3120"/>
                    <a:pt x="6305" y="3220"/>
                  </a:cubicBezTo>
                  <a:cubicBezTo>
                    <a:pt x="6632" y="3233"/>
                    <a:pt x="6954" y="3239"/>
                    <a:pt x="7269" y="3239"/>
                  </a:cubicBezTo>
                  <a:cubicBezTo>
                    <a:pt x="10319" y="3239"/>
                    <a:pt x="12679" y="2669"/>
                    <a:pt x="12709" y="1852"/>
                  </a:cubicBezTo>
                  <a:cubicBezTo>
                    <a:pt x="12742" y="952"/>
                    <a:pt x="9940" y="151"/>
                    <a:pt x="6438" y="18"/>
                  </a:cubicBezTo>
                  <a:cubicBezTo>
                    <a:pt x="6124" y="6"/>
                    <a:pt x="5814" y="0"/>
                    <a:pt x="55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9"/>
            <p:cNvSpPr/>
            <p:nvPr/>
          </p:nvSpPr>
          <p:spPr>
            <a:xfrm flipH="1">
              <a:off x="5704998" y="4430685"/>
              <a:ext cx="306113" cy="41018"/>
            </a:xfrm>
            <a:custGeom>
              <a:rect b="b" l="l" r="r" t="t"/>
              <a:pathLst>
                <a:path extrusionOk="0" h="1484" w="11075">
                  <a:moveTo>
                    <a:pt x="4642" y="0"/>
                  </a:moveTo>
                  <a:cubicBezTo>
                    <a:pt x="2019" y="0"/>
                    <a:pt x="30" y="378"/>
                    <a:pt x="0" y="916"/>
                  </a:cubicBezTo>
                  <a:cubicBezTo>
                    <a:pt x="0" y="983"/>
                    <a:pt x="0" y="1050"/>
                    <a:pt x="67" y="1083"/>
                  </a:cubicBezTo>
                  <a:cubicBezTo>
                    <a:pt x="416" y="618"/>
                    <a:pt x="2234" y="330"/>
                    <a:pt x="4529" y="330"/>
                  </a:cubicBezTo>
                  <a:cubicBezTo>
                    <a:pt x="4867" y="330"/>
                    <a:pt x="5215" y="336"/>
                    <a:pt x="5571" y="349"/>
                  </a:cubicBezTo>
                  <a:cubicBezTo>
                    <a:pt x="8306" y="449"/>
                    <a:pt x="10608" y="916"/>
                    <a:pt x="10975" y="1483"/>
                  </a:cubicBezTo>
                  <a:cubicBezTo>
                    <a:pt x="11008" y="1450"/>
                    <a:pt x="11042" y="1383"/>
                    <a:pt x="11042" y="1316"/>
                  </a:cubicBezTo>
                  <a:cubicBezTo>
                    <a:pt x="11075" y="749"/>
                    <a:pt x="8640" y="149"/>
                    <a:pt x="5571" y="15"/>
                  </a:cubicBezTo>
                  <a:cubicBezTo>
                    <a:pt x="5254" y="5"/>
                    <a:pt x="4944" y="0"/>
                    <a:pt x="46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9"/>
            <p:cNvSpPr/>
            <p:nvPr/>
          </p:nvSpPr>
          <p:spPr>
            <a:xfrm flipH="1">
              <a:off x="5642282" y="4399230"/>
              <a:ext cx="352244" cy="89554"/>
            </a:xfrm>
            <a:custGeom>
              <a:rect b="b" l="l" r="r" t="t"/>
              <a:pathLst>
                <a:path extrusionOk="0" h="3240" w="12744">
                  <a:moveTo>
                    <a:pt x="5475" y="1"/>
                  </a:moveTo>
                  <a:cubicBezTo>
                    <a:pt x="2425" y="1"/>
                    <a:pt x="64" y="570"/>
                    <a:pt x="34" y="1387"/>
                  </a:cubicBezTo>
                  <a:cubicBezTo>
                    <a:pt x="1" y="2288"/>
                    <a:pt x="2803" y="3088"/>
                    <a:pt x="6305" y="3222"/>
                  </a:cubicBezTo>
                  <a:cubicBezTo>
                    <a:pt x="6620" y="3234"/>
                    <a:pt x="6929" y="3239"/>
                    <a:pt x="7232" y="3239"/>
                  </a:cubicBezTo>
                  <a:cubicBezTo>
                    <a:pt x="10300" y="3239"/>
                    <a:pt x="12679" y="2643"/>
                    <a:pt x="12710" y="1854"/>
                  </a:cubicBezTo>
                  <a:cubicBezTo>
                    <a:pt x="12743" y="953"/>
                    <a:pt x="9941" y="119"/>
                    <a:pt x="6439" y="19"/>
                  </a:cubicBezTo>
                  <a:cubicBezTo>
                    <a:pt x="6111" y="7"/>
                    <a:pt x="5789" y="1"/>
                    <a:pt x="54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9"/>
            <p:cNvSpPr/>
            <p:nvPr/>
          </p:nvSpPr>
          <p:spPr>
            <a:xfrm flipH="1">
              <a:off x="5641370" y="4393287"/>
              <a:ext cx="352217" cy="57187"/>
            </a:xfrm>
            <a:custGeom>
              <a:rect b="b" l="l" r="r" t="t"/>
              <a:pathLst>
                <a:path extrusionOk="0" h="2069" w="12743">
                  <a:moveTo>
                    <a:pt x="67" y="1"/>
                  </a:moveTo>
                  <a:lnTo>
                    <a:pt x="0" y="1602"/>
                  </a:lnTo>
                  <a:lnTo>
                    <a:pt x="12676" y="2069"/>
                  </a:lnTo>
                  <a:lnTo>
                    <a:pt x="12743" y="468"/>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9"/>
            <p:cNvSpPr/>
            <p:nvPr/>
          </p:nvSpPr>
          <p:spPr>
            <a:xfrm flipH="1">
              <a:off x="5640458" y="4354977"/>
              <a:ext cx="352217" cy="89554"/>
            </a:xfrm>
            <a:custGeom>
              <a:rect b="b" l="l" r="r" t="t"/>
              <a:pathLst>
                <a:path extrusionOk="0" h="3240" w="12743">
                  <a:moveTo>
                    <a:pt x="5442" y="1"/>
                  </a:moveTo>
                  <a:cubicBezTo>
                    <a:pt x="2397" y="1"/>
                    <a:pt x="64" y="570"/>
                    <a:pt x="34" y="1387"/>
                  </a:cubicBezTo>
                  <a:cubicBezTo>
                    <a:pt x="0" y="2254"/>
                    <a:pt x="2802" y="3088"/>
                    <a:pt x="6305" y="3221"/>
                  </a:cubicBezTo>
                  <a:cubicBezTo>
                    <a:pt x="6619" y="3233"/>
                    <a:pt x="6929" y="3239"/>
                    <a:pt x="7231" y="3239"/>
                  </a:cubicBezTo>
                  <a:cubicBezTo>
                    <a:pt x="10300" y="3239"/>
                    <a:pt x="12679" y="2643"/>
                    <a:pt x="12710" y="1854"/>
                  </a:cubicBezTo>
                  <a:cubicBezTo>
                    <a:pt x="12743" y="986"/>
                    <a:pt x="9908" y="119"/>
                    <a:pt x="6405" y="19"/>
                  </a:cubicBezTo>
                  <a:cubicBezTo>
                    <a:pt x="6078" y="7"/>
                    <a:pt x="5756" y="1"/>
                    <a:pt x="54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9"/>
            <p:cNvSpPr/>
            <p:nvPr/>
          </p:nvSpPr>
          <p:spPr>
            <a:xfrm flipH="1">
              <a:off x="5663509" y="4367056"/>
              <a:ext cx="306113" cy="40106"/>
            </a:xfrm>
            <a:custGeom>
              <a:rect b="b" l="l" r="r" t="t"/>
              <a:pathLst>
                <a:path extrusionOk="0" h="1451" w="11075">
                  <a:moveTo>
                    <a:pt x="4642" y="0"/>
                  </a:moveTo>
                  <a:cubicBezTo>
                    <a:pt x="2019" y="0"/>
                    <a:pt x="30" y="378"/>
                    <a:pt x="0" y="916"/>
                  </a:cubicBezTo>
                  <a:cubicBezTo>
                    <a:pt x="0" y="983"/>
                    <a:pt x="34" y="1016"/>
                    <a:pt x="67" y="1083"/>
                  </a:cubicBezTo>
                  <a:cubicBezTo>
                    <a:pt x="420" y="613"/>
                    <a:pt x="2273" y="298"/>
                    <a:pt x="4602" y="298"/>
                  </a:cubicBezTo>
                  <a:cubicBezTo>
                    <a:pt x="4917" y="298"/>
                    <a:pt x="5241" y="304"/>
                    <a:pt x="5571" y="316"/>
                  </a:cubicBezTo>
                  <a:cubicBezTo>
                    <a:pt x="8340" y="416"/>
                    <a:pt x="10608" y="916"/>
                    <a:pt x="11008" y="1450"/>
                  </a:cubicBezTo>
                  <a:cubicBezTo>
                    <a:pt x="11042" y="1417"/>
                    <a:pt x="11042" y="1350"/>
                    <a:pt x="11075" y="1317"/>
                  </a:cubicBezTo>
                  <a:cubicBezTo>
                    <a:pt x="11075" y="716"/>
                    <a:pt x="8640" y="116"/>
                    <a:pt x="5571" y="16"/>
                  </a:cubicBezTo>
                  <a:cubicBezTo>
                    <a:pt x="5254" y="5"/>
                    <a:pt x="4944" y="0"/>
                    <a:pt x="46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9"/>
            <p:cNvSpPr/>
            <p:nvPr/>
          </p:nvSpPr>
          <p:spPr>
            <a:xfrm flipH="1">
              <a:off x="5640458" y="4318105"/>
              <a:ext cx="352217" cy="89526"/>
            </a:xfrm>
            <a:custGeom>
              <a:rect b="b" l="l" r="r" t="t"/>
              <a:pathLst>
                <a:path extrusionOk="0" h="3239" w="12743">
                  <a:moveTo>
                    <a:pt x="5442" y="0"/>
                  </a:moveTo>
                  <a:cubicBezTo>
                    <a:pt x="2397" y="0"/>
                    <a:pt x="64" y="570"/>
                    <a:pt x="34" y="1386"/>
                  </a:cubicBezTo>
                  <a:cubicBezTo>
                    <a:pt x="0" y="2287"/>
                    <a:pt x="2802" y="3088"/>
                    <a:pt x="6305" y="3221"/>
                  </a:cubicBezTo>
                  <a:cubicBezTo>
                    <a:pt x="6619" y="3233"/>
                    <a:pt x="6929" y="3239"/>
                    <a:pt x="7231" y="3239"/>
                  </a:cubicBezTo>
                  <a:cubicBezTo>
                    <a:pt x="10300" y="3239"/>
                    <a:pt x="12679" y="2643"/>
                    <a:pt x="12710" y="1853"/>
                  </a:cubicBezTo>
                  <a:cubicBezTo>
                    <a:pt x="12743" y="953"/>
                    <a:pt x="9908" y="152"/>
                    <a:pt x="6405" y="19"/>
                  </a:cubicBezTo>
                  <a:cubicBezTo>
                    <a:pt x="6078" y="6"/>
                    <a:pt x="5756" y="0"/>
                    <a:pt x="54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9"/>
            <p:cNvSpPr/>
            <p:nvPr/>
          </p:nvSpPr>
          <p:spPr>
            <a:xfrm flipH="1">
              <a:off x="5640458" y="4312162"/>
              <a:ext cx="351304" cy="57187"/>
            </a:xfrm>
            <a:custGeom>
              <a:rect b="b" l="l" r="r" t="t"/>
              <a:pathLst>
                <a:path extrusionOk="0" h="2069" w="12710">
                  <a:moveTo>
                    <a:pt x="34" y="0"/>
                  </a:moveTo>
                  <a:lnTo>
                    <a:pt x="1" y="1601"/>
                  </a:lnTo>
                  <a:lnTo>
                    <a:pt x="12677" y="2068"/>
                  </a:lnTo>
                  <a:lnTo>
                    <a:pt x="12710" y="467"/>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9"/>
            <p:cNvSpPr/>
            <p:nvPr/>
          </p:nvSpPr>
          <p:spPr>
            <a:xfrm flipH="1">
              <a:off x="5639518" y="4272941"/>
              <a:ext cx="352244" cy="89554"/>
            </a:xfrm>
            <a:custGeom>
              <a:rect b="b" l="l" r="r" t="t"/>
              <a:pathLst>
                <a:path extrusionOk="0" h="3240" w="12744">
                  <a:moveTo>
                    <a:pt x="5513" y="1"/>
                  </a:moveTo>
                  <a:cubicBezTo>
                    <a:pt x="2444" y="1"/>
                    <a:pt x="65" y="597"/>
                    <a:pt x="34" y="1386"/>
                  </a:cubicBezTo>
                  <a:cubicBezTo>
                    <a:pt x="1" y="2287"/>
                    <a:pt x="2836" y="3121"/>
                    <a:pt x="6339" y="3221"/>
                  </a:cubicBezTo>
                  <a:cubicBezTo>
                    <a:pt x="6666" y="3233"/>
                    <a:pt x="6988" y="3239"/>
                    <a:pt x="7302" y="3239"/>
                  </a:cubicBezTo>
                  <a:cubicBezTo>
                    <a:pt x="10347" y="3239"/>
                    <a:pt x="12680" y="2669"/>
                    <a:pt x="12710" y="1853"/>
                  </a:cubicBezTo>
                  <a:cubicBezTo>
                    <a:pt x="12743" y="986"/>
                    <a:pt x="9941" y="152"/>
                    <a:pt x="6439" y="18"/>
                  </a:cubicBezTo>
                  <a:cubicBezTo>
                    <a:pt x="6124" y="6"/>
                    <a:pt x="5815" y="1"/>
                    <a:pt x="55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9"/>
            <p:cNvSpPr/>
            <p:nvPr/>
          </p:nvSpPr>
          <p:spPr>
            <a:xfrm flipH="1">
              <a:off x="5661658" y="4285932"/>
              <a:ext cx="306113" cy="40078"/>
            </a:xfrm>
            <a:custGeom>
              <a:rect b="b" l="l" r="r" t="t"/>
              <a:pathLst>
                <a:path extrusionOk="0" h="1450" w="11075">
                  <a:moveTo>
                    <a:pt x="4641" y="0"/>
                  </a:moveTo>
                  <a:cubicBezTo>
                    <a:pt x="2012" y="0"/>
                    <a:pt x="0" y="378"/>
                    <a:pt x="0" y="916"/>
                  </a:cubicBezTo>
                  <a:cubicBezTo>
                    <a:pt x="0" y="983"/>
                    <a:pt x="33" y="1016"/>
                    <a:pt x="67" y="1083"/>
                  </a:cubicBezTo>
                  <a:cubicBezTo>
                    <a:pt x="419" y="613"/>
                    <a:pt x="2273" y="298"/>
                    <a:pt x="4602" y="298"/>
                  </a:cubicBezTo>
                  <a:cubicBezTo>
                    <a:pt x="4917" y="298"/>
                    <a:pt x="5241" y="304"/>
                    <a:pt x="5571" y="316"/>
                  </a:cubicBezTo>
                  <a:cubicBezTo>
                    <a:pt x="8306" y="416"/>
                    <a:pt x="10608" y="916"/>
                    <a:pt x="10975" y="1450"/>
                  </a:cubicBezTo>
                  <a:cubicBezTo>
                    <a:pt x="11008" y="1416"/>
                    <a:pt x="11041" y="1383"/>
                    <a:pt x="11041" y="1316"/>
                  </a:cubicBezTo>
                  <a:cubicBezTo>
                    <a:pt x="11075" y="716"/>
                    <a:pt x="8640" y="115"/>
                    <a:pt x="5571" y="15"/>
                  </a:cubicBezTo>
                  <a:cubicBezTo>
                    <a:pt x="5254" y="5"/>
                    <a:pt x="4943" y="0"/>
                    <a:pt x="46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9"/>
            <p:cNvSpPr/>
            <p:nvPr/>
          </p:nvSpPr>
          <p:spPr>
            <a:xfrm flipH="1">
              <a:off x="5598970" y="4253758"/>
              <a:ext cx="352217" cy="90079"/>
            </a:xfrm>
            <a:custGeom>
              <a:rect b="b" l="l" r="r" t="t"/>
              <a:pathLst>
                <a:path extrusionOk="0" h="3259" w="12743">
                  <a:moveTo>
                    <a:pt x="5683" y="1"/>
                  </a:moveTo>
                  <a:cubicBezTo>
                    <a:pt x="2533" y="1"/>
                    <a:pt x="65" y="578"/>
                    <a:pt x="34" y="1413"/>
                  </a:cubicBezTo>
                  <a:cubicBezTo>
                    <a:pt x="1" y="2280"/>
                    <a:pt x="2836" y="3114"/>
                    <a:pt x="6305" y="3247"/>
                  </a:cubicBezTo>
                  <a:cubicBezTo>
                    <a:pt x="6561" y="3255"/>
                    <a:pt x="6813" y="3258"/>
                    <a:pt x="7061" y="3258"/>
                  </a:cubicBezTo>
                  <a:cubicBezTo>
                    <a:pt x="10211" y="3258"/>
                    <a:pt x="12679" y="2681"/>
                    <a:pt x="12710" y="1846"/>
                  </a:cubicBezTo>
                  <a:cubicBezTo>
                    <a:pt x="12743" y="979"/>
                    <a:pt x="9941" y="145"/>
                    <a:pt x="6438" y="12"/>
                  </a:cubicBezTo>
                  <a:cubicBezTo>
                    <a:pt x="6183" y="5"/>
                    <a:pt x="5931" y="1"/>
                    <a:pt x="56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9"/>
            <p:cNvSpPr/>
            <p:nvPr/>
          </p:nvSpPr>
          <p:spPr>
            <a:xfrm flipH="1">
              <a:off x="5598030" y="4247622"/>
              <a:ext cx="352244" cy="57187"/>
            </a:xfrm>
            <a:custGeom>
              <a:rect b="b" l="l" r="r" t="t"/>
              <a:pathLst>
                <a:path extrusionOk="0" h="2069" w="12744">
                  <a:moveTo>
                    <a:pt x="68" y="0"/>
                  </a:moveTo>
                  <a:lnTo>
                    <a:pt x="1" y="1601"/>
                  </a:lnTo>
                  <a:lnTo>
                    <a:pt x="12677" y="2068"/>
                  </a:lnTo>
                  <a:lnTo>
                    <a:pt x="12743" y="467"/>
                  </a:lnTo>
                  <a:lnTo>
                    <a:pt x="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9"/>
            <p:cNvSpPr/>
            <p:nvPr/>
          </p:nvSpPr>
          <p:spPr>
            <a:xfrm flipH="1">
              <a:off x="5597118" y="4209312"/>
              <a:ext cx="352217" cy="89554"/>
            </a:xfrm>
            <a:custGeom>
              <a:rect b="b" l="l" r="r" t="t"/>
              <a:pathLst>
                <a:path extrusionOk="0" h="3240" w="12743">
                  <a:moveTo>
                    <a:pt x="5512" y="1"/>
                  </a:moveTo>
                  <a:cubicBezTo>
                    <a:pt x="2444" y="1"/>
                    <a:pt x="64" y="597"/>
                    <a:pt x="34" y="1386"/>
                  </a:cubicBezTo>
                  <a:cubicBezTo>
                    <a:pt x="0" y="2287"/>
                    <a:pt x="2802" y="3121"/>
                    <a:pt x="6305" y="3221"/>
                  </a:cubicBezTo>
                  <a:cubicBezTo>
                    <a:pt x="6632" y="3233"/>
                    <a:pt x="6954" y="3240"/>
                    <a:pt x="7269" y="3240"/>
                  </a:cubicBezTo>
                  <a:cubicBezTo>
                    <a:pt x="10319" y="3240"/>
                    <a:pt x="12679" y="2670"/>
                    <a:pt x="12709" y="1853"/>
                  </a:cubicBezTo>
                  <a:cubicBezTo>
                    <a:pt x="12743" y="986"/>
                    <a:pt x="9907" y="152"/>
                    <a:pt x="6438" y="19"/>
                  </a:cubicBezTo>
                  <a:cubicBezTo>
                    <a:pt x="6124" y="7"/>
                    <a:pt x="5815" y="1"/>
                    <a:pt x="5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9"/>
            <p:cNvSpPr/>
            <p:nvPr/>
          </p:nvSpPr>
          <p:spPr>
            <a:xfrm flipH="1">
              <a:off x="5619230" y="4221999"/>
              <a:ext cx="306141" cy="40410"/>
            </a:xfrm>
            <a:custGeom>
              <a:rect b="b" l="l" r="r" t="t"/>
              <a:pathLst>
                <a:path extrusionOk="0" h="1462" w="11076">
                  <a:moveTo>
                    <a:pt x="4405" y="1"/>
                  </a:moveTo>
                  <a:cubicBezTo>
                    <a:pt x="1893" y="1"/>
                    <a:pt x="1" y="372"/>
                    <a:pt x="1" y="894"/>
                  </a:cubicBezTo>
                  <a:cubicBezTo>
                    <a:pt x="1" y="961"/>
                    <a:pt x="1" y="1027"/>
                    <a:pt x="34" y="1061"/>
                  </a:cubicBezTo>
                  <a:cubicBezTo>
                    <a:pt x="412" y="596"/>
                    <a:pt x="2234" y="308"/>
                    <a:pt x="4507" y="308"/>
                  </a:cubicBezTo>
                  <a:cubicBezTo>
                    <a:pt x="4842" y="308"/>
                    <a:pt x="5187" y="314"/>
                    <a:pt x="5538" y="327"/>
                  </a:cubicBezTo>
                  <a:cubicBezTo>
                    <a:pt x="8306" y="427"/>
                    <a:pt x="10575" y="894"/>
                    <a:pt x="10975" y="1461"/>
                  </a:cubicBezTo>
                  <a:cubicBezTo>
                    <a:pt x="11008" y="1428"/>
                    <a:pt x="11042" y="1361"/>
                    <a:pt x="11042" y="1294"/>
                  </a:cubicBezTo>
                  <a:cubicBezTo>
                    <a:pt x="11075" y="694"/>
                    <a:pt x="8640" y="127"/>
                    <a:pt x="5571" y="27"/>
                  </a:cubicBezTo>
                  <a:cubicBezTo>
                    <a:pt x="5171" y="9"/>
                    <a:pt x="4781" y="1"/>
                    <a:pt x="4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9"/>
            <p:cNvSpPr/>
            <p:nvPr/>
          </p:nvSpPr>
          <p:spPr>
            <a:xfrm flipH="1">
              <a:off x="6639906" y="4427561"/>
              <a:ext cx="352217" cy="89830"/>
            </a:xfrm>
            <a:custGeom>
              <a:rect b="b" l="l" r="r" t="t"/>
              <a:pathLst>
                <a:path extrusionOk="0" h="3250" w="12743">
                  <a:moveTo>
                    <a:pt x="5292" y="1"/>
                  </a:moveTo>
                  <a:cubicBezTo>
                    <a:pt x="2353" y="1"/>
                    <a:pt x="67" y="563"/>
                    <a:pt x="67" y="1363"/>
                  </a:cubicBezTo>
                  <a:cubicBezTo>
                    <a:pt x="0" y="2230"/>
                    <a:pt x="2802" y="3064"/>
                    <a:pt x="6305" y="3231"/>
                  </a:cubicBezTo>
                  <a:cubicBezTo>
                    <a:pt x="6633" y="3243"/>
                    <a:pt x="6956" y="3249"/>
                    <a:pt x="7271" y="3249"/>
                  </a:cubicBezTo>
                  <a:cubicBezTo>
                    <a:pt x="10320" y="3249"/>
                    <a:pt x="12679" y="2682"/>
                    <a:pt x="12709" y="1896"/>
                  </a:cubicBezTo>
                  <a:cubicBezTo>
                    <a:pt x="12743" y="996"/>
                    <a:pt x="9941" y="162"/>
                    <a:pt x="6438" y="28"/>
                  </a:cubicBezTo>
                  <a:cubicBezTo>
                    <a:pt x="6048" y="10"/>
                    <a:pt x="5665" y="1"/>
                    <a:pt x="52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9"/>
            <p:cNvSpPr/>
            <p:nvPr/>
          </p:nvSpPr>
          <p:spPr>
            <a:xfrm flipH="1">
              <a:off x="6638967" y="4420043"/>
              <a:ext cx="352244" cy="59951"/>
            </a:xfrm>
            <a:custGeom>
              <a:rect b="b" l="l" r="r" t="t"/>
              <a:pathLst>
                <a:path extrusionOk="0" h="2169" w="12744">
                  <a:moveTo>
                    <a:pt x="67" y="0"/>
                  </a:moveTo>
                  <a:lnTo>
                    <a:pt x="1" y="1601"/>
                  </a:lnTo>
                  <a:lnTo>
                    <a:pt x="12676" y="2168"/>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9"/>
            <p:cNvSpPr/>
            <p:nvPr/>
          </p:nvSpPr>
          <p:spPr>
            <a:xfrm flipH="1">
              <a:off x="6638054" y="4383309"/>
              <a:ext cx="352217" cy="89830"/>
            </a:xfrm>
            <a:custGeom>
              <a:rect b="b" l="l" r="r" t="t"/>
              <a:pathLst>
                <a:path extrusionOk="0" h="3250" w="12743">
                  <a:moveTo>
                    <a:pt x="5291" y="0"/>
                  </a:moveTo>
                  <a:cubicBezTo>
                    <a:pt x="2352" y="0"/>
                    <a:pt x="63" y="563"/>
                    <a:pt x="33" y="1363"/>
                  </a:cubicBezTo>
                  <a:cubicBezTo>
                    <a:pt x="0" y="2230"/>
                    <a:pt x="2802" y="3064"/>
                    <a:pt x="6305" y="3231"/>
                  </a:cubicBezTo>
                  <a:cubicBezTo>
                    <a:pt x="6630" y="3243"/>
                    <a:pt x="6949" y="3249"/>
                    <a:pt x="7262" y="3249"/>
                  </a:cubicBezTo>
                  <a:cubicBezTo>
                    <a:pt x="10287" y="3249"/>
                    <a:pt x="12649" y="2682"/>
                    <a:pt x="12709" y="1896"/>
                  </a:cubicBezTo>
                  <a:cubicBezTo>
                    <a:pt x="12742" y="996"/>
                    <a:pt x="9940" y="162"/>
                    <a:pt x="6438" y="28"/>
                  </a:cubicBezTo>
                  <a:cubicBezTo>
                    <a:pt x="6048" y="9"/>
                    <a:pt x="5664" y="0"/>
                    <a:pt x="52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9"/>
            <p:cNvSpPr/>
            <p:nvPr/>
          </p:nvSpPr>
          <p:spPr>
            <a:xfrm flipH="1">
              <a:off x="6661106" y="4395360"/>
              <a:ext cx="306141" cy="41294"/>
            </a:xfrm>
            <a:custGeom>
              <a:rect b="b" l="l" r="r" t="t"/>
              <a:pathLst>
                <a:path extrusionOk="0" h="1494" w="11076">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9"/>
            <p:cNvSpPr/>
            <p:nvPr/>
          </p:nvSpPr>
          <p:spPr>
            <a:xfrm flipH="1">
              <a:off x="6661106" y="4395360"/>
              <a:ext cx="306141" cy="41294"/>
            </a:xfrm>
            <a:custGeom>
              <a:rect b="b" l="l" r="r" t="t"/>
              <a:pathLst>
                <a:path extrusionOk="0" h="1494" w="11076">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9"/>
            <p:cNvSpPr/>
            <p:nvPr/>
          </p:nvSpPr>
          <p:spPr>
            <a:xfrm flipH="1">
              <a:off x="6676779" y="4360257"/>
              <a:ext cx="352217" cy="90079"/>
            </a:xfrm>
            <a:custGeom>
              <a:rect b="b" l="l" r="r" t="t"/>
              <a:pathLst>
                <a:path extrusionOk="0" h="3259" w="12743">
                  <a:moveTo>
                    <a:pt x="5291" y="0"/>
                  </a:moveTo>
                  <a:cubicBezTo>
                    <a:pt x="2352" y="0"/>
                    <a:pt x="63" y="563"/>
                    <a:pt x="33" y="1363"/>
                  </a:cubicBezTo>
                  <a:cubicBezTo>
                    <a:pt x="0" y="2230"/>
                    <a:pt x="2802" y="3097"/>
                    <a:pt x="6305" y="3231"/>
                  </a:cubicBezTo>
                  <a:cubicBezTo>
                    <a:pt x="6695" y="3249"/>
                    <a:pt x="7078" y="3258"/>
                    <a:pt x="7451" y="3258"/>
                  </a:cubicBezTo>
                  <a:cubicBezTo>
                    <a:pt x="10391" y="3258"/>
                    <a:pt x="12680" y="2696"/>
                    <a:pt x="12709" y="1896"/>
                  </a:cubicBezTo>
                  <a:cubicBezTo>
                    <a:pt x="12742" y="996"/>
                    <a:pt x="9940" y="162"/>
                    <a:pt x="6438" y="28"/>
                  </a:cubicBezTo>
                  <a:cubicBezTo>
                    <a:pt x="6048" y="10"/>
                    <a:pt x="5664" y="0"/>
                    <a:pt x="52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9"/>
            <p:cNvSpPr/>
            <p:nvPr/>
          </p:nvSpPr>
          <p:spPr>
            <a:xfrm flipH="1">
              <a:off x="6675866" y="4353651"/>
              <a:ext cx="352217" cy="59039"/>
            </a:xfrm>
            <a:custGeom>
              <a:rect b="b" l="l" r="r" t="t"/>
              <a:pathLst>
                <a:path extrusionOk="0" h="2136" w="12743">
                  <a:moveTo>
                    <a:pt x="67" y="0"/>
                  </a:moveTo>
                  <a:lnTo>
                    <a:pt x="0" y="1602"/>
                  </a:lnTo>
                  <a:lnTo>
                    <a:pt x="12676" y="2135"/>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9"/>
            <p:cNvSpPr/>
            <p:nvPr/>
          </p:nvSpPr>
          <p:spPr>
            <a:xfrm flipH="1">
              <a:off x="6674927" y="4316004"/>
              <a:ext cx="352244" cy="89802"/>
            </a:xfrm>
            <a:custGeom>
              <a:rect b="b" l="l" r="r" t="t"/>
              <a:pathLst>
                <a:path extrusionOk="0" h="3249" w="12744">
                  <a:moveTo>
                    <a:pt x="5292" y="0"/>
                  </a:moveTo>
                  <a:cubicBezTo>
                    <a:pt x="2353" y="0"/>
                    <a:pt x="64" y="563"/>
                    <a:pt x="34" y="1362"/>
                  </a:cubicBezTo>
                  <a:cubicBezTo>
                    <a:pt x="1" y="2230"/>
                    <a:pt x="2803" y="3064"/>
                    <a:pt x="6305" y="3230"/>
                  </a:cubicBezTo>
                  <a:cubicBezTo>
                    <a:pt x="6630" y="3243"/>
                    <a:pt x="6950" y="3249"/>
                    <a:pt x="7264" y="3249"/>
                  </a:cubicBezTo>
                  <a:cubicBezTo>
                    <a:pt x="10293" y="3249"/>
                    <a:pt x="12680" y="2682"/>
                    <a:pt x="12710" y="1896"/>
                  </a:cubicBezTo>
                  <a:cubicBezTo>
                    <a:pt x="12743" y="995"/>
                    <a:pt x="9941" y="162"/>
                    <a:pt x="6439" y="28"/>
                  </a:cubicBezTo>
                  <a:cubicBezTo>
                    <a:pt x="6048" y="9"/>
                    <a:pt x="5665" y="0"/>
                    <a:pt x="52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9"/>
            <p:cNvSpPr/>
            <p:nvPr/>
          </p:nvSpPr>
          <p:spPr>
            <a:xfrm flipH="1">
              <a:off x="6697066" y="4328056"/>
              <a:ext cx="307053" cy="42206"/>
            </a:xfrm>
            <a:custGeom>
              <a:rect b="b" l="l" r="r" t="t"/>
              <a:pathLst>
                <a:path extrusionOk="0" h="1527" w="11109">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9"/>
            <p:cNvSpPr/>
            <p:nvPr/>
          </p:nvSpPr>
          <p:spPr>
            <a:xfrm flipH="1">
              <a:off x="6697066" y="4328056"/>
              <a:ext cx="307053" cy="42206"/>
            </a:xfrm>
            <a:custGeom>
              <a:rect b="b" l="l" r="r" t="t"/>
              <a:pathLst>
                <a:path extrusionOk="0" h="1527" w="11109">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9"/>
            <p:cNvSpPr/>
            <p:nvPr/>
          </p:nvSpPr>
          <p:spPr>
            <a:xfrm flipH="1">
              <a:off x="6672163" y="4279381"/>
              <a:ext cx="352244" cy="89802"/>
            </a:xfrm>
            <a:custGeom>
              <a:rect b="b" l="l" r="r" t="t"/>
              <a:pathLst>
                <a:path extrusionOk="0" h="3249" w="12744">
                  <a:moveTo>
                    <a:pt x="5481" y="0"/>
                  </a:moveTo>
                  <a:cubicBezTo>
                    <a:pt x="2457" y="0"/>
                    <a:pt x="95" y="567"/>
                    <a:pt x="34" y="1353"/>
                  </a:cubicBezTo>
                  <a:cubicBezTo>
                    <a:pt x="1" y="2254"/>
                    <a:pt x="2803" y="3088"/>
                    <a:pt x="6305" y="3221"/>
                  </a:cubicBezTo>
                  <a:cubicBezTo>
                    <a:pt x="6696" y="3240"/>
                    <a:pt x="7079" y="3249"/>
                    <a:pt x="7452" y="3249"/>
                  </a:cubicBezTo>
                  <a:cubicBezTo>
                    <a:pt x="10391" y="3249"/>
                    <a:pt x="12680" y="2686"/>
                    <a:pt x="12710" y="1887"/>
                  </a:cubicBezTo>
                  <a:cubicBezTo>
                    <a:pt x="12743" y="1020"/>
                    <a:pt x="9941" y="152"/>
                    <a:pt x="6439" y="19"/>
                  </a:cubicBezTo>
                  <a:cubicBezTo>
                    <a:pt x="6114" y="6"/>
                    <a:pt x="5794"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9"/>
            <p:cNvSpPr/>
            <p:nvPr/>
          </p:nvSpPr>
          <p:spPr>
            <a:xfrm flipH="1">
              <a:off x="6671251" y="4272498"/>
              <a:ext cx="352217" cy="59039"/>
            </a:xfrm>
            <a:custGeom>
              <a:rect b="b" l="l" r="r" t="t"/>
              <a:pathLst>
                <a:path extrusionOk="0" h="2136" w="12743">
                  <a:moveTo>
                    <a:pt x="67" y="1"/>
                  </a:moveTo>
                  <a:lnTo>
                    <a:pt x="0" y="1602"/>
                  </a:lnTo>
                  <a:lnTo>
                    <a:pt x="12676" y="2136"/>
                  </a:lnTo>
                  <a:lnTo>
                    <a:pt x="12743" y="535"/>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9"/>
            <p:cNvSpPr/>
            <p:nvPr/>
          </p:nvSpPr>
          <p:spPr>
            <a:xfrm flipH="1">
              <a:off x="6670338" y="4235101"/>
              <a:ext cx="352217" cy="89830"/>
            </a:xfrm>
            <a:custGeom>
              <a:rect b="b" l="l" r="r" t="t"/>
              <a:pathLst>
                <a:path extrusionOk="0" h="3250" w="12743">
                  <a:moveTo>
                    <a:pt x="5441" y="0"/>
                  </a:moveTo>
                  <a:cubicBezTo>
                    <a:pt x="2435" y="0"/>
                    <a:pt x="94" y="541"/>
                    <a:pt x="34" y="1354"/>
                  </a:cubicBezTo>
                  <a:cubicBezTo>
                    <a:pt x="1" y="2255"/>
                    <a:pt x="2803" y="3089"/>
                    <a:pt x="6305" y="3222"/>
                  </a:cubicBezTo>
                  <a:cubicBezTo>
                    <a:pt x="6695" y="3241"/>
                    <a:pt x="7079" y="3250"/>
                    <a:pt x="7452" y="3250"/>
                  </a:cubicBezTo>
                  <a:cubicBezTo>
                    <a:pt x="10391" y="3250"/>
                    <a:pt x="12680" y="2687"/>
                    <a:pt x="12710" y="1888"/>
                  </a:cubicBezTo>
                  <a:cubicBezTo>
                    <a:pt x="12743" y="987"/>
                    <a:pt x="9941" y="153"/>
                    <a:pt x="6438" y="20"/>
                  </a:cubicBezTo>
                  <a:cubicBezTo>
                    <a:pt x="6099" y="7"/>
                    <a:pt x="5766" y="0"/>
                    <a:pt x="54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9"/>
            <p:cNvSpPr/>
            <p:nvPr/>
          </p:nvSpPr>
          <p:spPr>
            <a:xfrm flipH="1">
              <a:off x="6692450" y="4246903"/>
              <a:ext cx="306141" cy="42234"/>
            </a:xfrm>
            <a:custGeom>
              <a:rect b="b" l="l" r="r" t="t"/>
              <a:pathLst>
                <a:path extrusionOk="0" h="1528" w="11076">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9"/>
            <p:cNvSpPr/>
            <p:nvPr/>
          </p:nvSpPr>
          <p:spPr>
            <a:xfrm flipH="1">
              <a:off x="6692450" y="4246903"/>
              <a:ext cx="306141" cy="42234"/>
            </a:xfrm>
            <a:custGeom>
              <a:rect b="b" l="l" r="r" t="t"/>
              <a:pathLst>
                <a:path extrusionOk="0" h="1528" w="11076">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9"/>
            <p:cNvSpPr/>
            <p:nvPr/>
          </p:nvSpPr>
          <p:spPr>
            <a:xfrm flipH="1">
              <a:off x="6709063" y="4212076"/>
              <a:ext cx="352217" cy="89802"/>
            </a:xfrm>
            <a:custGeom>
              <a:rect b="b" l="l" r="r" t="t"/>
              <a:pathLst>
                <a:path extrusionOk="0" h="3249" w="12743">
                  <a:moveTo>
                    <a:pt x="5506" y="0"/>
                  </a:moveTo>
                  <a:cubicBezTo>
                    <a:pt x="2457" y="0"/>
                    <a:pt x="97" y="567"/>
                    <a:pt x="67" y="1353"/>
                  </a:cubicBezTo>
                  <a:cubicBezTo>
                    <a:pt x="1" y="2254"/>
                    <a:pt x="2836" y="3088"/>
                    <a:pt x="6305" y="3221"/>
                  </a:cubicBezTo>
                  <a:cubicBezTo>
                    <a:pt x="6699" y="3240"/>
                    <a:pt x="7085" y="3249"/>
                    <a:pt x="7460" y="3249"/>
                  </a:cubicBezTo>
                  <a:cubicBezTo>
                    <a:pt x="10417" y="3249"/>
                    <a:pt x="12680" y="2686"/>
                    <a:pt x="12710" y="1887"/>
                  </a:cubicBezTo>
                  <a:cubicBezTo>
                    <a:pt x="12743" y="1019"/>
                    <a:pt x="9941" y="186"/>
                    <a:pt x="6472" y="19"/>
                  </a:cubicBezTo>
                  <a:cubicBezTo>
                    <a:pt x="6144" y="6"/>
                    <a:pt x="5821" y="0"/>
                    <a:pt x="55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9"/>
            <p:cNvSpPr/>
            <p:nvPr/>
          </p:nvSpPr>
          <p:spPr>
            <a:xfrm flipH="1">
              <a:off x="6708123" y="4205194"/>
              <a:ext cx="352244" cy="59039"/>
            </a:xfrm>
            <a:custGeom>
              <a:rect b="b" l="l" r="r" t="t"/>
              <a:pathLst>
                <a:path extrusionOk="0" h="2136" w="12744">
                  <a:moveTo>
                    <a:pt x="68" y="1"/>
                  </a:moveTo>
                  <a:lnTo>
                    <a:pt x="1" y="1602"/>
                  </a:lnTo>
                  <a:lnTo>
                    <a:pt x="12677" y="2136"/>
                  </a:lnTo>
                  <a:lnTo>
                    <a:pt x="12743" y="535"/>
                  </a:lnTo>
                  <a:lnTo>
                    <a:pt x="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9"/>
            <p:cNvSpPr/>
            <p:nvPr/>
          </p:nvSpPr>
          <p:spPr>
            <a:xfrm flipH="1">
              <a:off x="6707211" y="4167824"/>
              <a:ext cx="352217" cy="89802"/>
            </a:xfrm>
            <a:custGeom>
              <a:rect b="b" l="l" r="r" t="t"/>
              <a:pathLst>
                <a:path extrusionOk="0" h="3249" w="12743">
                  <a:moveTo>
                    <a:pt x="5505" y="0"/>
                  </a:moveTo>
                  <a:cubicBezTo>
                    <a:pt x="2456" y="0"/>
                    <a:pt x="97" y="567"/>
                    <a:pt x="67" y="1353"/>
                  </a:cubicBezTo>
                  <a:cubicBezTo>
                    <a:pt x="0" y="2254"/>
                    <a:pt x="2836" y="3087"/>
                    <a:pt x="6305" y="3221"/>
                  </a:cubicBezTo>
                  <a:cubicBezTo>
                    <a:pt x="6699" y="3240"/>
                    <a:pt x="7085" y="3249"/>
                    <a:pt x="7460" y="3249"/>
                  </a:cubicBezTo>
                  <a:cubicBezTo>
                    <a:pt x="10417" y="3249"/>
                    <a:pt x="12680" y="2686"/>
                    <a:pt x="12709" y="1887"/>
                  </a:cubicBezTo>
                  <a:cubicBezTo>
                    <a:pt x="12743" y="1019"/>
                    <a:pt x="9941" y="185"/>
                    <a:pt x="6472" y="19"/>
                  </a:cubicBezTo>
                  <a:cubicBezTo>
                    <a:pt x="6143" y="6"/>
                    <a:pt x="5821" y="0"/>
                    <a:pt x="55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9"/>
            <p:cNvSpPr/>
            <p:nvPr/>
          </p:nvSpPr>
          <p:spPr>
            <a:xfrm flipH="1">
              <a:off x="6729322" y="4179848"/>
              <a:ext cx="306141" cy="41985"/>
            </a:xfrm>
            <a:custGeom>
              <a:rect b="b" l="l" r="r" t="t"/>
              <a:pathLst>
                <a:path extrusionOk="0" h="1519" w="11076">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9"/>
            <p:cNvSpPr/>
            <p:nvPr/>
          </p:nvSpPr>
          <p:spPr>
            <a:xfrm flipH="1">
              <a:off x="6729322" y="4179848"/>
              <a:ext cx="306141" cy="41985"/>
            </a:xfrm>
            <a:custGeom>
              <a:rect b="b" l="l" r="r" t="t"/>
              <a:pathLst>
                <a:path extrusionOk="0" h="1519" w="11076">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9"/>
            <p:cNvSpPr/>
            <p:nvPr/>
          </p:nvSpPr>
          <p:spPr>
            <a:xfrm flipH="1">
              <a:off x="6652814" y="4154916"/>
              <a:ext cx="352217" cy="90466"/>
            </a:xfrm>
            <a:custGeom>
              <a:rect b="b" l="l" r="r" t="t"/>
              <a:pathLst>
                <a:path extrusionOk="0" h="3273" w="12743">
                  <a:moveTo>
                    <a:pt x="5481" y="0"/>
                  </a:moveTo>
                  <a:cubicBezTo>
                    <a:pt x="2456" y="0"/>
                    <a:pt x="94" y="567"/>
                    <a:pt x="34" y="1353"/>
                  </a:cubicBezTo>
                  <a:cubicBezTo>
                    <a:pt x="0" y="2254"/>
                    <a:pt x="2802" y="3087"/>
                    <a:pt x="6305" y="3254"/>
                  </a:cubicBezTo>
                  <a:cubicBezTo>
                    <a:pt x="6630" y="3267"/>
                    <a:pt x="6950" y="3273"/>
                    <a:pt x="7263" y="3273"/>
                  </a:cubicBezTo>
                  <a:cubicBezTo>
                    <a:pt x="10293" y="3273"/>
                    <a:pt x="12679" y="2706"/>
                    <a:pt x="12709" y="1920"/>
                  </a:cubicBezTo>
                  <a:cubicBezTo>
                    <a:pt x="12743" y="1019"/>
                    <a:pt x="9941" y="185"/>
                    <a:pt x="6438" y="19"/>
                  </a:cubicBezTo>
                  <a:cubicBezTo>
                    <a:pt x="6113" y="6"/>
                    <a:pt x="5793"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9"/>
            <p:cNvSpPr/>
            <p:nvPr/>
          </p:nvSpPr>
          <p:spPr>
            <a:xfrm flipH="1">
              <a:off x="6651875" y="4148033"/>
              <a:ext cx="352244" cy="59951"/>
            </a:xfrm>
            <a:custGeom>
              <a:rect b="b" l="l" r="r" t="t"/>
              <a:pathLst>
                <a:path extrusionOk="0" h="2169" w="12744">
                  <a:moveTo>
                    <a:pt x="67" y="1"/>
                  </a:moveTo>
                  <a:lnTo>
                    <a:pt x="1" y="1602"/>
                  </a:lnTo>
                  <a:lnTo>
                    <a:pt x="12676" y="2169"/>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9"/>
            <p:cNvSpPr/>
            <p:nvPr/>
          </p:nvSpPr>
          <p:spPr>
            <a:xfrm flipH="1">
              <a:off x="6650963" y="4110636"/>
              <a:ext cx="352217" cy="90493"/>
            </a:xfrm>
            <a:custGeom>
              <a:rect b="b" l="l" r="r" t="t"/>
              <a:pathLst>
                <a:path extrusionOk="0" h="3274" w="12743">
                  <a:moveTo>
                    <a:pt x="5480" y="1"/>
                  </a:moveTo>
                  <a:cubicBezTo>
                    <a:pt x="2456" y="1"/>
                    <a:pt x="94" y="568"/>
                    <a:pt x="33" y="1354"/>
                  </a:cubicBezTo>
                  <a:cubicBezTo>
                    <a:pt x="0" y="2254"/>
                    <a:pt x="2802" y="3088"/>
                    <a:pt x="6305" y="3255"/>
                  </a:cubicBezTo>
                  <a:cubicBezTo>
                    <a:pt x="6629" y="3268"/>
                    <a:pt x="6948" y="3274"/>
                    <a:pt x="7260" y="3274"/>
                  </a:cubicBezTo>
                  <a:cubicBezTo>
                    <a:pt x="10286" y="3274"/>
                    <a:pt x="12649" y="2704"/>
                    <a:pt x="12709" y="1887"/>
                  </a:cubicBezTo>
                  <a:cubicBezTo>
                    <a:pt x="12742" y="1020"/>
                    <a:pt x="9940" y="186"/>
                    <a:pt x="6438" y="19"/>
                  </a:cubicBezTo>
                  <a:cubicBezTo>
                    <a:pt x="6113" y="7"/>
                    <a:pt x="5793"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9"/>
            <p:cNvSpPr/>
            <p:nvPr/>
          </p:nvSpPr>
          <p:spPr>
            <a:xfrm flipH="1">
              <a:off x="6673102" y="4123350"/>
              <a:ext cx="306113" cy="41322"/>
            </a:xfrm>
            <a:custGeom>
              <a:rect b="b" l="l" r="r" t="t"/>
              <a:pathLst>
                <a:path extrusionOk="0" h="1495" w="11075">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9"/>
            <p:cNvSpPr/>
            <p:nvPr/>
          </p:nvSpPr>
          <p:spPr>
            <a:xfrm flipH="1">
              <a:off x="6673102" y="4123350"/>
              <a:ext cx="306113" cy="41322"/>
            </a:xfrm>
            <a:custGeom>
              <a:rect b="b" l="l" r="r" t="t"/>
              <a:pathLst>
                <a:path extrusionOk="0" h="1495" w="11075">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9"/>
            <p:cNvSpPr/>
            <p:nvPr/>
          </p:nvSpPr>
          <p:spPr>
            <a:xfrm flipH="1">
              <a:off x="6689687" y="4088275"/>
              <a:ext cx="352217" cy="89802"/>
            </a:xfrm>
            <a:custGeom>
              <a:rect b="b" l="l" r="r" t="t"/>
              <a:pathLst>
                <a:path extrusionOk="0" h="3249" w="12743">
                  <a:moveTo>
                    <a:pt x="5316" y="0"/>
                  </a:moveTo>
                  <a:cubicBezTo>
                    <a:pt x="2359" y="0"/>
                    <a:pt x="96" y="563"/>
                    <a:pt x="67" y="1362"/>
                  </a:cubicBezTo>
                  <a:cubicBezTo>
                    <a:pt x="0" y="2229"/>
                    <a:pt x="2835" y="3063"/>
                    <a:pt x="6305" y="3230"/>
                  </a:cubicBezTo>
                  <a:cubicBezTo>
                    <a:pt x="6633" y="3243"/>
                    <a:pt x="6955" y="3249"/>
                    <a:pt x="7271" y="3249"/>
                  </a:cubicBezTo>
                  <a:cubicBezTo>
                    <a:pt x="10320" y="3249"/>
                    <a:pt x="12679" y="2682"/>
                    <a:pt x="12709" y="1896"/>
                  </a:cubicBezTo>
                  <a:cubicBezTo>
                    <a:pt x="12742" y="995"/>
                    <a:pt x="9940" y="161"/>
                    <a:pt x="6471" y="28"/>
                  </a:cubicBezTo>
                  <a:cubicBezTo>
                    <a:pt x="6077" y="9"/>
                    <a:pt x="5691" y="0"/>
                    <a:pt x="53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9"/>
            <p:cNvSpPr/>
            <p:nvPr/>
          </p:nvSpPr>
          <p:spPr>
            <a:xfrm flipH="1">
              <a:off x="6688775" y="4080729"/>
              <a:ext cx="352217" cy="59951"/>
            </a:xfrm>
            <a:custGeom>
              <a:rect b="b" l="l" r="r" t="t"/>
              <a:pathLst>
                <a:path extrusionOk="0" h="2169" w="12743">
                  <a:moveTo>
                    <a:pt x="67" y="1"/>
                  </a:moveTo>
                  <a:lnTo>
                    <a:pt x="0" y="1602"/>
                  </a:lnTo>
                  <a:lnTo>
                    <a:pt x="12676" y="2169"/>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9"/>
            <p:cNvSpPr/>
            <p:nvPr/>
          </p:nvSpPr>
          <p:spPr>
            <a:xfrm flipH="1">
              <a:off x="6687835" y="4043331"/>
              <a:ext cx="352244" cy="90493"/>
            </a:xfrm>
            <a:custGeom>
              <a:rect b="b" l="l" r="r" t="t"/>
              <a:pathLst>
                <a:path extrusionOk="0" h="3274" w="12744">
                  <a:moveTo>
                    <a:pt x="5508" y="1"/>
                  </a:moveTo>
                  <a:cubicBezTo>
                    <a:pt x="2458" y="1"/>
                    <a:pt x="98" y="571"/>
                    <a:pt x="67" y="1387"/>
                  </a:cubicBezTo>
                  <a:cubicBezTo>
                    <a:pt x="1" y="2254"/>
                    <a:pt x="2836" y="3088"/>
                    <a:pt x="6305" y="3255"/>
                  </a:cubicBezTo>
                  <a:cubicBezTo>
                    <a:pt x="6633" y="3268"/>
                    <a:pt x="6956" y="3274"/>
                    <a:pt x="7271" y="3274"/>
                  </a:cubicBezTo>
                  <a:cubicBezTo>
                    <a:pt x="10320" y="3274"/>
                    <a:pt x="12680" y="2707"/>
                    <a:pt x="12710" y="1921"/>
                  </a:cubicBezTo>
                  <a:cubicBezTo>
                    <a:pt x="12743" y="1020"/>
                    <a:pt x="9941" y="186"/>
                    <a:pt x="6472" y="19"/>
                  </a:cubicBezTo>
                  <a:cubicBezTo>
                    <a:pt x="6145" y="7"/>
                    <a:pt x="5823" y="1"/>
                    <a:pt x="55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59"/>
            <p:cNvSpPr/>
            <p:nvPr/>
          </p:nvSpPr>
          <p:spPr>
            <a:xfrm flipH="1">
              <a:off x="6709974" y="4056046"/>
              <a:ext cx="306113" cy="41322"/>
            </a:xfrm>
            <a:custGeom>
              <a:rect b="b" l="l" r="r" t="t"/>
              <a:pathLst>
                <a:path extrusionOk="0" h="1495" w="11075">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9"/>
            <p:cNvSpPr/>
            <p:nvPr/>
          </p:nvSpPr>
          <p:spPr>
            <a:xfrm flipH="1">
              <a:off x="6709974" y="4056046"/>
              <a:ext cx="306113" cy="41322"/>
            </a:xfrm>
            <a:custGeom>
              <a:rect b="b" l="l" r="r" t="t"/>
              <a:pathLst>
                <a:path extrusionOk="0" h="1495" w="11075">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9"/>
            <p:cNvSpPr/>
            <p:nvPr/>
          </p:nvSpPr>
          <p:spPr>
            <a:xfrm flipH="1">
              <a:off x="6652814" y="4040319"/>
              <a:ext cx="352217" cy="89830"/>
            </a:xfrm>
            <a:custGeom>
              <a:rect b="b" l="l" r="r" t="t"/>
              <a:pathLst>
                <a:path extrusionOk="0" h="3250" w="12743">
                  <a:moveTo>
                    <a:pt x="7451" y="1"/>
                  </a:moveTo>
                  <a:cubicBezTo>
                    <a:pt x="7079" y="1"/>
                    <a:pt x="6695" y="10"/>
                    <a:pt x="6305" y="28"/>
                  </a:cubicBezTo>
                  <a:cubicBezTo>
                    <a:pt x="2802" y="162"/>
                    <a:pt x="0" y="1029"/>
                    <a:pt x="34" y="1896"/>
                  </a:cubicBezTo>
                  <a:cubicBezTo>
                    <a:pt x="94" y="2682"/>
                    <a:pt x="2456" y="3249"/>
                    <a:pt x="5506" y="3249"/>
                  </a:cubicBezTo>
                  <a:cubicBezTo>
                    <a:pt x="5821" y="3249"/>
                    <a:pt x="6143" y="3243"/>
                    <a:pt x="6472" y="3231"/>
                  </a:cubicBezTo>
                  <a:cubicBezTo>
                    <a:pt x="9941" y="3097"/>
                    <a:pt x="12743" y="2230"/>
                    <a:pt x="12709" y="1363"/>
                  </a:cubicBezTo>
                  <a:cubicBezTo>
                    <a:pt x="12680" y="563"/>
                    <a:pt x="10391" y="1"/>
                    <a:pt x="7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9"/>
            <p:cNvSpPr/>
            <p:nvPr/>
          </p:nvSpPr>
          <p:spPr>
            <a:xfrm flipH="1">
              <a:off x="6654639" y="3996066"/>
              <a:ext cx="352244" cy="89830"/>
            </a:xfrm>
            <a:custGeom>
              <a:rect b="b" l="l" r="r" t="t"/>
              <a:pathLst>
                <a:path extrusionOk="0" h="3250" w="12744">
                  <a:moveTo>
                    <a:pt x="7461" y="0"/>
                  </a:moveTo>
                  <a:cubicBezTo>
                    <a:pt x="7086" y="0"/>
                    <a:pt x="6699" y="9"/>
                    <a:pt x="6305" y="28"/>
                  </a:cubicBezTo>
                  <a:cubicBezTo>
                    <a:pt x="2803" y="162"/>
                    <a:pt x="1" y="996"/>
                    <a:pt x="34" y="1896"/>
                  </a:cubicBezTo>
                  <a:cubicBezTo>
                    <a:pt x="94" y="2709"/>
                    <a:pt x="2435" y="3250"/>
                    <a:pt x="5465" y="3250"/>
                  </a:cubicBezTo>
                  <a:cubicBezTo>
                    <a:pt x="5793" y="3250"/>
                    <a:pt x="6130" y="3244"/>
                    <a:pt x="6472" y="3230"/>
                  </a:cubicBezTo>
                  <a:cubicBezTo>
                    <a:pt x="9941" y="3064"/>
                    <a:pt x="12743" y="2230"/>
                    <a:pt x="12710" y="1362"/>
                  </a:cubicBezTo>
                  <a:cubicBezTo>
                    <a:pt x="12680" y="563"/>
                    <a:pt x="10417" y="0"/>
                    <a:pt x="74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9"/>
            <p:cNvSpPr/>
            <p:nvPr/>
          </p:nvSpPr>
          <p:spPr>
            <a:xfrm flipH="1">
              <a:off x="6677690" y="4008117"/>
              <a:ext cx="306141" cy="42206"/>
            </a:xfrm>
            <a:custGeom>
              <a:rect b="b" l="l" r="r" t="t"/>
              <a:pathLst>
                <a:path extrusionOk="0" h="1527" w="11076">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9"/>
            <p:cNvSpPr/>
            <p:nvPr/>
          </p:nvSpPr>
          <p:spPr>
            <a:xfrm flipH="1">
              <a:off x="6677690" y="4008117"/>
              <a:ext cx="306141" cy="42206"/>
            </a:xfrm>
            <a:custGeom>
              <a:rect b="b" l="l" r="r" t="t"/>
              <a:pathLst>
                <a:path extrusionOk="0" h="1527" w="11076">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9"/>
            <p:cNvSpPr/>
            <p:nvPr/>
          </p:nvSpPr>
          <p:spPr>
            <a:xfrm flipH="1">
              <a:off x="6615915" y="3973235"/>
              <a:ext cx="352244" cy="89858"/>
            </a:xfrm>
            <a:custGeom>
              <a:rect b="b" l="l" r="r" t="t"/>
              <a:pathLst>
                <a:path extrusionOk="0" h="3251" w="12744">
                  <a:moveTo>
                    <a:pt x="7312" y="1"/>
                  </a:moveTo>
                  <a:cubicBezTo>
                    <a:pt x="6984" y="1"/>
                    <a:pt x="6647" y="7"/>
                    <a:pt x="6305" y="20"/>
                  </a:cubicBezTo>
                  <a:cubicBezTo>
                    <a:pt x="2803" y="154"/>
                    <a:pt x="1" y="1021"/>
                    <a:pt x="67" y="1888"/>
                  </a:cubicBezTo>
                  <a:cubicBezTo>
                    <a:pt x="97" y="2688"/>
                    <a:pt x="2360" y="3250"/>
                    <a:pt x="5316" y="3250"/>
                  </a:cubicBezTo>
                  <a:cubicBezTo>
                    <a:pt x="5692" y="3250"/>
                    <a:pt x="6078" y="3241"/>
                    <a:pt x="6472" y="3223"/>
                  </a:cubicBezTo>
                  <a:cubicBezTo>
                    <a:pt x="9941" y="3089"/>
                    <a:pt x="12743" y="2255"/>
                    <a:pt x="12710" y="1355"/>
                  </a:cubicBezTo>
                  <a:cubicBezTo>
                    <a:pt x="12680" y="542"/>
                    <a:pt x="10341" y="1"/>
                    <a:pt x="7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9"/>
            <p:cNvSpPr/>
            <p:nvPr/>
          </p:nvSpPr>
          <p:spPr>
            <a:xfrm flipH="1">
              <a:off x="6616854" y="3966408"/>
              <a:ext cx="352217" cy="59039"/>
            </a:xfrm>
            <a:custGeom>
              <a:rect b="b" l="l" r="r" t="t"/>
              <a:pathLst>
                <a:path extrusionOk="0" h="2136" w="12743">
                  <a:moveTo>
                    <a:pt x="12676" y="0"/>
                  </a:moveTo>
                  <a:lnTo>
                    <a:pt x="0" y="534"/>
                  </a:lnTo>
                  <a:lnTo>
                    <a:pt x="67" y="2135"/>
                  </a:lnTo>
                  <a:lnTo>
                    <a:pt x="12743" y="1602"/>
                  </a:lnTo>
                  <a:lnTo>
                    <a:pt x="1267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9"/>
            <p:cNvSpPr/>
            <p:nvPr/>
          </p:nvSpPr>
          <p:spPr>
            <a:xfrm flipH="1">
              <a:off x="6617766" y="3929646"/>
              <a:ext cx="352244" cy="89858"/>
            </a:xfrm>
            <a:custGeom>
              <a:rect b="b" l="l" r="r" t="t"/>
              <a:pathLst>
                <a:path extrusionOk="0" h="3251" w="12744">
                  <a:moveTo>
                    <a:pt x="7506" y="0"/>
                  </a:moveTo>
                  <a:cubicBezTo>
                    <a:pt x="7117" y="0"/>
                    <a:pt x="6715" y="10"/>
                    <a:pt x="6305" y="29"/>
                  </a:cubicBezTo>
                  <a:cubicBezTo>
                    <a:pt x="2803" y="163"/>
                    <a:pt x="1" y="997"/>
                    <a:pt x="68" y="1897"/>
                  </a:cubicBezTo>
                  <a:cubicBezTo>
                    <a:pt x="98" y="2683"/>
                    <a:pt x="2457" y="3250"/>
                    <a:pt x="5481" y="3250"/>
                  </a:cubicBezTo>
                  <a:cubicBezTo>
                    <a:pt x="5794" y="3250"/>
                    <a:pt x="6114" y="3244"/>
                    <a:pt x="6439" y="3232"/>
                  </a:cubicBezTo>
                  <a:cubicBezTo>
                    <a:pt x="9941" y="3065"/>
                    <a:pt x="12743" y="2231"/>
                    <a:pt x="12710" y="1364"/>
                  </a:cubicBezTo>
                  <a:cubicBezTo>
                    <a:pt x="12681" y="539"/>
                    <a:pt x="10441" y="0"/>
                    <a:pt x="750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9"/>
            <p:cNvSpPr/>
            <p:nvPr/>
          </p:nvSpPr>
          <p:spPr>
            <a:xfrm flipH="1">
              <a:off x="6640818" y="3940813"/>
              <a:ext cx="306141" cy="42206"/>
            </a:xfrm>
            <a:custGeom>
              <a:rect b="b" l="l" r="r" t="t"/>
              <a:pathLst>
                <a:path extrusionOk="0" h="1527" w="11076">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9"/>
            <p:cNvSpPr/>
            <p:nvPr/>
          </p:nvSpPr>
          <p:spPr>
            <a:xfrm flipH="1">
              <a:off x="6640818" y="3940813"/>
              <a:ext cx="306141" cy="42206"/>
            </a:xfrm>
            <a:custGeom>
              <a:rect b="b" l="l" r="r" t="t"/>
              <a:pathLst>
                <a:path extrusionOk="0" h="1527" w="11076">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9"/>
            <p:cNvSpPr/>
            <p:nvPr/>
          </p:nvSpPr>
          <p:spPr>
            <a:xfrm flipH="1">
              <a:off x="6620530" y="3892138"/>
              <a:ext cx="352244" cy="89802"/>
            </a:xfrm>
            <a:custGeom>
              <a:rect b="b" l="l" r="r" t="t"/>
              <a:pathLst>
                <a:path extrusionOk="0" h="3249" w="12744">
                  <a:moveTo>
                    <a:pt x="7264" y="0"/>
                  </a:moveTo>
                  <a:cubicBezTo>
                    <a:pt x="6950" y="0"/>
                    <a:pt x="6630" y="6"/>
                    <a:pt x="6305" y="19"/>
                  </a:cubicBezTo>
                  <a:cubicBezTo>
                    <a:pt x="2803" y="186"/>
                    <a:pt x="1" y="1020"/>
                    <a:pt x="34" y="1887"/>
                  </a:cubicBezTo>
                  <a:cubicBezTo>
                    <a:pt x="64" y="2686"/>
                    <a:pt x="2326" y="3249"/>
                    <a:pt x="5283" y="3249"/>
                  </a:cubicBezTo>
                  <a:cubicBezTo>
                    <a:pt x="5658" y="3249"/>
                    <a:pt x="6045" y="3240"/>
                    <a:pt x="6439" y="3221"/>
                  </a:cubicBezTo>
                  <a:cubicBezTo>
                    <a:pt x="9941" y="3088"/>
                    <a:pt x="12743" y="2254"/>
                    <a:pt x="12710" y="1353"/>
                  </a:cubicBezTo>
                  <a:cubicBezTo>
                    <a:pt x="12680" y="567"/>
                    <a:pt x="10293" y="0"/>
                    <a:pt x="7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9"/>
            <p:cNvSpPr/>
            <p:nvPr/>
          </p:nvSpPr>
          <p:spPr>
            <a:xfrm flipH="1">
              <a:off x="6621470" y="3885256"/>
              <a:ext cx="352217" cy="59039"/>
            </a:xfrm>
            <a:custGeom>
              <a:rect b="b" l="l" r="r" t="t"/>
              <a:pathLst>
                <a:path extrusionOk="0" h="2136" w="12743">
                  <a:moveTo>
                    <a:pt x="12676" y="1"/>
                  </a:moveTo>
                  <a:lnTo>
                    <a:pt x="0" y="535"/>
                  </a:lnTo>
                  <a:lnTo>
                    <a:pt x="67" y="2136"/>
                  </a:lnTo>
                  <a:lnTo>
                    <a:pt x="12743" y="1602"/>
                  </a:lnTo>
                  <a:lnTo>
                    <a:pt x="12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9"/>
            <p:cNvSpPr/>
            <p:nvPr/>
          </p:nvSpPr>
          <p:spPr>
            <a:xfrm flipH="1">
              <a:off x="6622382" y="3847886"/>
              <a:ext cx="352217" cy="89802"/>
            </a:xfrm>
            <a:custGeom>
              <a:rect b="b" l="l" r="r" t="t"/>
              <a:pathLst>
                <a:path extrusionOk="0" h="3249" w="12743">
                  <a:moveTo>
                    <a:pt x="7263" y="0"/>
                  </a:moveTo>
                  <a:cubicBezTo>
                    <a:pt x="6950" y="0"/>
                    <a:pt x="6630" y="6"/>
                    <a:pt x="6305" y="19"/>
                  </a:cubicBezTo>
                  <a:cubicBezTo>
                    <a:pt x="2802" y="185"/>
                    <a:pt x="0" y="1019"/>
                    <a:pt x="33" y="1887"/>
                  </a:cubicBezTo>
                  <a:cubicBezTo>
                    <a:pt x="63" y="2686"/>
                    <a:pt x="2352" y="3249"/>
                    <a:pt x="5292" y="3249"/>
                  </a:cubicBezTo>
                  <a:cubicBezTo>
                    <a:pt x="5664" y="3249"/>
                    <a:pt x="6048" y="3240"/>
                    <a:pt x="6438" y="3221"/>
                  </a:cubicBezTo>
                  <a:cubicBezTo>
                    <a:pt x="9941" y="3088"/>
                    <a:pt x="12743" y="2254"/>
                    <a:pt x="12709" y="1353"/>
                  </a:cubicBezTo>
                  <a:cubicBezTo>
                    <a:pt x="12679" y="567"/>
                    <a:pt x="10292" y="0"/>
                    <a:pt x="7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9"/>
            <p:cNvSpPr/>
            <p:nvPr/>
          </p:nvSpPr>
          <p:spPr>
            <a:xfrm flipH="1">
              <a:off x="6645434" y="3860545"/>
              <a:ext cx="306113" cy="41349"/>
            </a:xfrm>
            <a:custGeom>
              <a:rect b="b" l="l" r="r" t="t"/>
              <a:pathLst>
                <a:path extrusionOk="0" h="1496" w="11075">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9"/>
            <p:cNvSpPr/>
            <p:nvPr/>
          </p:nvSpPr>
          <p:spPr>
            <a:xfrm flipH="1">
              <a:off x="6645434" y="3860545"/>
              <a:ext cx="306113" cy="41349"/>
            </a:xfrm>
            <a:custGeom>
              <a:rect b="b" l="l" r="r" t="t"/>
              <a:pathLst>
                <a:path extrusionOk="0" h="1496" w="11075">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9"/>
            <p:cNvSpPr/>
            <p:nvPr/>
          </p:nvSpPr>
          <p:spPr>
            <a:xfrm flipH="1">
              <a:off x="6583658" y="3825718"/>
              <a:ext cx="352217" cy="89858"/>
            </a:xfrm>
            <a:custGeom>
              <a:rect b="b" l="l" r="r" t="t"/>
              <a:pathLst>
                <a:path extrusionOk="0" h="3251" w="12743">
                  <a:moveTo>
                    <a:pt x="7303" y="1"/>
                  </a:moveTo>
                  <a:cubicBezTo>
                    <a:pt x="6977" y="1"/>
                    <a:pt x="6644" y="7"/>
                    <a:pt x="6305" y="20"/>
                  </a:cubicBezTo>
                  <a:cubicBezTo>
                    <a:pt x="2802" y="154"/>
                    <a:pt x="0" y="1021"/>
                    <a:pt x="33" y="1888"/>
                  </a:cubicBezTo>
                  <a:cubicBezTo>
                    <a:pt x="63" y="2687"/>
                    <a:pt x="2352" y="3250"/>
                    <a:pt x="5292" y="3250"/>
                  </a:cubicBezTo>
                  <a:cubicBezTo>
                    <a:pt x="5664" y="3250"/>
                    <a:pt x="6048" y="3241"/>
                    <a:pt x="6438" y="3222"/>
                  </a:cubicBezTo>
                  <a:cubicBezTo>
                    <a:pt x="9941" y="3089"/>
                    <a:pt x="12743" y="2255"/>
                    <a:pt x="12709" y="1354"/>
                  </a:cubicBezTo>
                  <a:cubicBezTo>
                    <a:pt x="12679" y="542"/>
                    <a:pt x="10314" y="1"/>
                    <a:pt x="73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9"/>
            <p:cNvSpPr/>
            <p:nvPr/>
          </p:nvSpPr>
          <p:spPr>
            <a:xfrm flipH="1">
              <a:off x="6585510" y="3817951"/>
              <a:ext cx="352217" cy="59979"/>
            </a:xfrm>
            <a:custGeom>
              <a:rect b="b" l="l" r="r" t="t"/>
              <a:pathLst>
                <a:path extrusionOk="0" h="2170" w="12743">
                  <a:moveTo>
                    <a:pt x="12676" y="1"/>
                  </a:moveTo>
                  <a:lnTo>
                    <a:pt x="0" y="568"/>
                  </a:lnTo>
                  <a:lnTo>
                    <a:pt x="100" y="2169"/>
                  </a:lnTo>
                  <a:lnTo>
                    <a:pt x="12743" y="1635"/>
                  </a:lnTo>
                  <a:lnTo>
                    <a:pt x="12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9"/>
            <p:cNvSpPr/>
            <p:nvPr/>
          </p:nvSpPr>
          <p:spPr>
            <a:xfrm flipH="1">
              <a:off x="6585510" y="3780581"/>
              <a:ext cx="352217" cy="90466"/>
            </a:xfrm>
            <a:custGeom>
              <a:rect b="b" l="l" r="r" t="t"/>
              <a:pathLst>
                <a:path extrusionOk="0" h="3273" w="12743">
                  <a:moveTo>
                    <a:pt x="7263" y="0"/>
                  </a:moveTo>
                  <a:cubicBezTo>
                    <a:pt x="6950" y="0"/>
                    <a:pt x="6630" y="6"/>
                    <a:pt x="6305" y="19"/>
                  </a:cubicBezTo>
                  <a:cubicBezTo>
                    <a:pt x="2802" y="185"/>
                    <a:pt x="0" y="1019"/>
                    <a:pt x="34" y="1887"/>
                  </a:cubicBezTo>
                  <a:cubicBezTo>
                    <a:pt x="64" y="2703"/>
                    <a:pt x="2452" y="3273"/>
                    <a:pt x="5482" y="3273"/>
                  </a:cubicBezTo>
                  <a:cubicBezTo>
                    <a:pt x="5795" y="3273"/>
                    <a:pt x="6114" y="3267"/>
                    <a:pt x="6438" y="3254"/>
                  </a:cubicBezTo>
                  <a:cubicBezTo>
                    <a:pt x="9941" y="3087"/>
                    <a:pt x="12743" y="2254"/>
                    <a:pt x="12709" y="1353"/>
                  </a:cubicBezTo>
                  <a:cubicBezTo>
                    <a:pt x="12679" y="567"/>
                    <a:pt x="10293" y="0"/>
                    <a:pt x="7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9"/>
            <p:cNvSpPr/>
            <p:nvPr/>
          </p:nvSpPr>
          <p:spPr>
            <a:xfrm flipH="1">
              <a:off x="6608562" y="3792384"/>
              <a:ext cx="307053" cy="42206"/>
            </a:xfrm>
            <a:custGeom>
              <a:rect b="b" l="l" r="r" t="t"/>
              <a:pathLst>
                <a:path extrusionOk="0" h="1527" w="11109">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9"/>
            <p:cNvSpPr/>
            <p:nvPr/>
          </p:nvSpPr>
          <p:spPr>
            <a:xfrm flipH="1">
              <a:off x="6608562" y="3792384"/>
              <a:ext cx="307053" cy="42206"/>
            </a:xfrm>
            <a:custGeom>
              <a:rect b="b" l="l" r="r" t="t"/>
              <a:pathLst>
                <a:path extrusionOk="0" h="1527" w="11109">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9"/>
            <p:cNvSpPr/>
            <p:nvPr/>
          </p:nvSpPr>
          <p:spPr>
            <a:xfrm flipH="1">
              <a:off x="6639906" y="3768337"/>
              <a:ext cx="350365" cy="89802"/>
            </a:xfrm>
            <a:custGeom>
              <a:rect b="b" l="l" r="r" t="t"/>
              <a:pathLst>
                <a:path extrusionOk="0" h="3249" w="12676">
                  <a:moveTo>
                    <a:pt x="7393" y="0"/>
                  </a:moveTo>
                  <a:cubicBezTo>
                    <a:pt x="7018" y="0"/>
                    <a:pt x="6632" y="9"/>
                    <a:pt x="6238" y="28"/>
                  </a:cubicBezTo>
                  <a:cubicBezTo>
                    <a:pt x="2769" y="161"/>
                    <a:pt x="0" y="995"/>
                    <a:pt x="0" y="1896"/>
                  </a:cubicBezTo>
                  <a:cubicBezTo>
                    <a:pt x="0" y="2682"/>
                    <a:pt x="2384" y="3249"/>
                    <a:pt x="5413" y="3249"/>
                  </a:cubicBezTo>
                  <a:cubicBezTo>
                    <a:pt x="5726" y="3249"/>
                    <a:pt x="6046" y="3243"/>
                    <a:pt x="6371" y="3230"/>
                  </a:cubicBezTo>
                  <a:cubicBezTo>
                    <a:pt x="9874" y="3063"/>
                    <a:pt x="12676" y="2230"/>
                    <a:pt x="12642" y="1362"/>
                  </a:cubicBezTo>
                  <a:cubicBezTo>
                    <a:pt x="12613" y="563"/>
                    <a:pt x="10350" y="0"/>
                    <a:pt x="73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9"/>
            <p:cNvSpPr/>
            <p:nvPr/>
          </p:nvSpPr>
          <p:spPr>
            <a:xfrm flipH="1">
              <a:off x="6640818" y="3760791"/>
              <a:ext cx="352244" cy="59951"/>
            </a:xfrm>
            <a:custGeom>
              <a:rect b="b" l="l" r="r" t="t"/>
              <a:pathLst>
                <a:path extrusionOk="0" h="2169" w="12744">
                  <a:moveTo>
                    <a:pt x="12677" y="1"/>
                  </a:moveTo>
                  <a:lnTo>
                    <a:pt x="1" y="568"/>
                  </a:lnTo>
                  <a:lnTo>
                    <a:pt x="68" y="2169"/>
                  </a:lnTo>
                  <a:lnTo>
                    <a:pt x="12743" y="1635"/>
                  </a:lnTo>
                  <a:lnTo>
                    <a:pt x="1267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9"/>
            <p:cNvSpPr/>
            <p:nvPr/>
          </p:nvSpPr>
          <p:spPr>
            <a:xfrm flipH="1">
              <a:off x="6641731" y="3724057"/>
              <a:ext cx="352244" cy="89830"/>
            </a:xfrm>
            <a:custGeom>
              <a:rect b="b" l="l" r="r" t="t"/>
              <a:pathLst>
                <a:path extrusionOk="0" h="3250" w="12744">
                  <a:moveTo>
                    <a:pt x="7452" y="1"/>
                  </a:moveTo>
                  <a:cubicBezTo>
                    <a:pt x="7079" y="1"/>
                    <a:pt x="6696" y="10"/>
                    <a:pt x="6305" y="29"/>
                  </a:cubicBezTo>
                  <a:cubicBezTo>
                    <a:pt x="2803" y="162"/>
                    <a:pt x="1" y="996"/>
                    <a:pt x="34" y="1897"/>
                  </a:cubicBezTo>
                  <a:cubicBezTo>
                    <a:pt x="64" y="2683"/>
                    <a:pt x="2451" y="3250"/>
                    <a:pt x="5480" y="3250"/>
                  </a:cubicBezTo>
                  <a:cubicBezTo>
                    <a:pt x="5793" y="3250"/>
                    <a:pt x="6113" y="3244"/>
                    <a:pt x="6439" y="3231"/>
                  </a:cubicBezTo>
                  <a:cubicBezTo>
                    <a:pt x="9941" y="3064"/>
                    <a:pt x="12743" y="2230"/>
                    <a:pt x="12710" y="1363"/>
                  </a:cubicBezTo>
                  <a:cubicBezTo>
                    <a:pt x="12680" y="564"/>
                    <a:pt x="10391" y="1"/>
                    <a:pt x="745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9"/>
            <p:cNvSpPr/>
            <p:nvPr/>
          </p:nvSpPr>
          <p:spPr>
            <a:xfrm flipH="1">
              <a:off x="6664782" y="3736108"/>
              <a:ext cx="306141" cy="41322"/>
            </a:xfrm>
            <a:custGeom>
              <a:rect b="b" l="l" r="r" t="t"/>
              <a:pathLst>
                <a:path extrusionOk="0" h="1495" w="11076">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9"/>
            <p:cNvSpPr/>
            <p:nvPr/>
          </p:nvSpPr>
          <p:spPr>
            <a:xfrm flipH="1">
              <a:off x="6664782" y="3736108"/>
              <a:ext cx="306141" cy="41322"/>
            </a:xfrm>
            <a:custGeom>
              <a:rect b="b" l="l" r="r" t="t"/>
              <a:pathLst>
                <a:path extrusionOk="0" h="1495" w="11076">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9"/>
            <p:cNvSpPr/>
            <p:nvPr/>
          </p:nvSpPr>
          <p:spPr>
            <a:xfrm flipH="1">
              <a:off x="6666634" y="3744593"/>
              <a:ext cx="302437" cy="53649"/>
            </a:xfrm>
            <a:custGeom>
              <a:rect b="b" l="l" r="r" t="t"/>
              <a:pathLst>
                <a:path extrusionOk="0" h="1941" w="10942">
                  <a:moveTo>
                    <a:pt x="6484" y="0"/>
                  </a:moveTo>
                  <a:cubicBezTo>
                    <a:pt x="6145" y="0"/>
                    <a:pt x="5795" y="7"/>
                    <a:pt x="5437" y="20"/>
                  </a:cubicBezTo>
                  <a:cubicBezTo>
                    <a:pt x="2669" y="153"/>
                    <a:pt x="367" y="653"/>
                    <a:pt x="0" y="1187"/>
                  </a:cubicBezTo>
                  <a:cubicBezTo>
                    <a:pt x="378" y="1652"/>
                    <a:pt x="2200" y="1940"/>
                    <a:pt x="4473" y="1940"/>
                  </a:cubicBezTo>
                  <a:cubicBezTo>
                    <a:pt x="4808" y="1940"/>
                    <a:pt x="5153" y="1934"/>
                    <a:pt x="5504" y="1921"/>
                  </a:cubicBezTo>
                  <a:cubicBezTo>
                    <a:pt x="8273" y="1788"/>
                    <a:pt x="10574" y="1287"/>
                    <a:pt x="10941" y="720"/>
                  </a:cubicBezTo>
                  <a:cubicBezTo>
                    <a:pt x="10564" y="284"/>
                    <a:pt x="8770" y="0"/>
                    <a:pt x="64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9"/>
            <p:cNvSpPr/>
            <p:nvPr/>
          </p:nvSpPr>
          <p:spPr>
            <a:xfrm flipH="1">
              <a:off x="6603006" y="3701032"/>
              <a:ext cx="352244" cy="90051"/>
            </a:xfrm>
            <a:custGeom>
              <a:rect b="b" l="l" r="r" t="t"/>
              <a:pathLst>
                <a:path extrusionOk="0" h="3258" w="12744">
                  <a:moveTo>
                    <a:pt x="7461" y="0"/>
                  </a:moveTo>
                  <a:cubicBezTo>
                    <a:pt x="7086" y="0"/>
                    <a:pt x="6699" y="9"/>
                    <a:pt x="6305" y="28"/>
                  </a:cubicBezTo>
                  <a:cubicBezTo>
                    <a:pt x="2803" y="161"/>
                    <a:pt x="1" y="995"/>
                    <a:pt x="34" y="1896"/>
                  </a:cubicBezTo>
                  <a:cubicBezTo>
                    <a:pt x="93" y="2695"/>
                    <a:pt x="2359" y="3258"/>
                    <a:pt x="5293" y="3258"/>
                  </a:cubicBezTo>
                  <a:cubicBezTo>
                    <a:pt x="5665" y="3258"/>
                    <a:pt x="6048" y="3249"/>
                    <a:pt x="6439" y="3230"/>
                  </a:cubicBezTo>
                  <a:cubicBezTo>
                    <a:pt x="9941" y="3097"/>
                    <a:pt x="12743" y="2229"/>
                    <a:pt x="12710" y="1362"/>
                  </a:cubicBezTo>
                  <a:cubicBezTo>
                    <a:pt x="12680" y="563"/>
                    <a:pt x="10417" y="0"/>
                    <a:pt x="74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9"/>
            <p:cNvSpPr/>
            <p:nvPr/>
          </p:nvSpPr>
          <p:spPr>
            <a:xfrm flipH="1">
              <a:off x="6603946" y="3694426"/>
              <a:ext cx="352217" cy="59011"/>
            </a:xfrm>
            <a:custGeom>
              <a:rect b="b" l="l" r="r" t="t"/>
              <a:pathLst>
                <a:path extrusionOk="0" h="2135" w="12743">
                  <a:moveTo>
                    <a:pt x="12676" y="0"/>
                  </a:moveTo>
                  <a:lnTo>
                    <a:pt x="0" y="534"/>
                  </a:lnTo>
                  <a:lnTo>
                    <a:pt x="67" y="2135"/>
                  </a:lnTo>
                  <a:lnTo>
                    <a:pt x="12743" y="1601"/>
                  </a:lnTo>
                  <a:lnTo>
                    <a:pt x="1267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9"/>
            <p:cNvSpPr/>
            <p:nvPr/>
          </p:nvSpPr>
          <p:spPr>
            <a:xfrm flipH="1">
              <a:off x="6604858" y="3656752"/>
              <a:ext cx="352244" cy="89830"/>
            </a:xfrm>
            <a:custGeom>
              <a:rect b="b" l="l" r="r" t="t"/>
              <a:pathLst>
                <a:path extrusionOk="0" h="3250" w="12744">
                  <a:moveTo>
                    <a:pt x="7451" y="1"/>
                  </a:moveTo>
                  <a:cubicBezTo>
                    <a:pt x="7079" y="1"/>
                    <a:pt x="6696" y="10"/>
                    <a:pt x="6305" y="29"/>
                  </a:cubicBezTo>
                  <a:cubicBezTo>
                    <a:pt x="2803" y="162"/>
                    <a:pt x="1" y="996"/>
                    <a:pt x="34" y="1897"/>
                  </a:cubicBezTo>
                  <a:cubicBezTo>
                    <a:pt x="64" y="2683"/>
                    <a:pt x="2451" y="3250"/>
                    <a:pt x="5480" y="3250"/>
                  </a:cubicBezTo>
                  <a:cubicBezTo>
                    <a:pt x="5794" y="3250"/>
                    <a:pt x="6114" y="3244"/>
                    <a:pt x="6439" y="3231"/>
                  </a:cubicBezTo>
                  <a:cubicBezTo>
                    <a:pt x="9941" y="3064"/>
                    <a:pt x="12743" y="2230"/>
                    <a:pt x="12710" y="1363"/>
                  </a:cubicBezTo>
                  <a:cubicBezTo>
                    <a:pt x="12651" y="564"/>
                    <a:pt x="10385" y="1"/>
                    <a:pt x="7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9"/>
            <p:cNvSpPr/>
            <p:nvPr/>
          </p:nvSpPr>
          <p:spPr>
            <a:xfrm flipH="1">
              <a:off x="6628822" y="3668803"/>
              <a:ext cx="306141" cy="42234"/>
            </a:xfrm>
            <a:custGeom>
              <a:rect b="b" l="l" r="r" t="t"/>
              <a:pathLst>
                <a:path extrusionOk="0" h="1528" w="11076">
                  <a:moveTo>
                    <a:pt x="6693" y="1"/>
                  </a:moveTo>
                  <a:cubicBezTo>
                    <a:pt x="6320" y="1"/>
                    <a:pt x="5933" y="9"/>
                    <a:pt x="5538" y="26"/>
                  </a:cubicBezTo>
                  <a:cubicBezTo>
                    <a:pt x="2469" y="160"/>
                    <a:pt x="0" y="760"/>
                    <a:pt x="34" y="1361"/>
                  </a:cubicBezTo>
                  <a:cubicBezTo>
                    <a:pt x="34" y="1427"/>
                    <a:pt x="67" y="1461"/>
                    <a:pt x="101" y="1527"/>
                  </a:cubicBezTo>
                  <a:cubicBezTo>
                    <a:pt x="467" y="960"/>
                    <a:pt x="2769" y="460"/>
                    <a:pt x="5538" y="327"/>
                  </a:cubicBezTo>
                  <a:cubicBezTo>
                    <a:pt x="5893" y="314"/>
                    <a:pt x="6241" y="307"/>
                    <a:pt x="6578" y="307"/>
                  </a:cubicBezTo>
                  <a:cubicBezTo>
                    <a:pt x="8867" y="307"/>
                    <a:pt x="10664" y="595"/>
                    <a:pt x="11042" y="1060"/>
                  </a:cubicBezTo>
                  <a:cubicBezTo>
                    <a:pt x="11075" y="994"/>
                    <a:pt x="11075" y="960"/>
                    <a:pt x="11075" y="894"/>
                  </a:cubicBezTo>
                  <a:cubicBezTo>
                    <a:pt x="11075" y="371"/>
                    <a:pt x="9183" y="1"/>
                    <a:pt x="66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9"/>
            <p:cNvSpPr/>
            <p:nvPr/>
          </p:nvSpPr>
          <p:spPr>
            <a:xfrm flipH="1">
              <a:off x="6626998" y="3382448"/>
              <a:ext cx="356832" cy="315621"/>
            </a:xfrm>
            <a:custGeom>
              <a:rect b="b" l="l" r="r" t="t"/>
              <a:pathLst>
                <a:path extrusionOk="0" h="11419" w="12910">
                  <a:moveTo>
                    <a:pt x="6473" y="1"/>
                  </a:moveTo>
                  <a:cubicBezTo>
                    <a:pt x="5798" y="1"/>
                    <a:pt x="5110" y="122"/>
                    <a:pt x="4437" y="379"/>
                  </a:cubicBezTo>
                  <a:cubicBezTo>
                    <a:pt x="1502" y="1480"/>
                    <a:pt x="1" y="4749"/>
                    <a:pt x="1101" y="7718"/>
                  </a:cubicBezTo>
                  <a:cubicBezTo>
                    <a:pt x="1955" y="10019"/>
                    <a:pt x="4131" y="11419"/>
                    <a:pt x="6434" y="11419"/>
                  </a:cubicBezTo>
                  <a:cubicBezTo>
                    <a:pt x="7102" y="11419"/>
                    <a:pt x="7780" y="11301"/>
                    <a:pt x="8440" y="11054"/>
                  </a:cubicBezTo>
                  <a:cubicBezTo>
                    <a:pt x="11409" y="9953"/>
                    <a:pt x="12910" y="6650"/>
                    <a:pt x="11809" y="3715"/>
                  </a:cubicBezTo>
                  <a:cubicBezTo>
                    <a:pt x="10932" y="1419"/>
                    <a:pt x="8778" y="1"/>
                    <a:pt x="64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9"/>
            <p:cNvSpPr/>
            <p:nvPr/>
          </p:nvSpPr>
          <p:spPr>
            <a:xfrm flipH="1">
              <a:off x="6611326" y="3390243"/>
              <a:ext cx="354068" cy="315676"/>
            </a:xfrm>
            <a:custGeom>
              <a:rect b="b" l="l" r="r" t="t"/>
              <a:pathLst>
                <a:path extrusionOk="0" h="11421" w="12810">
                  <a:moveTo>
                    <a:pt x="6394" y="1"/>
                  </a:moveTo>
                  <a:cubicBezTo>
                    <a:pt x="4785" y="1"/>
                    <a:pt x="3189" y="676"/>
                    <a:pt x="2069" y="1999"/>
                  </a:cubicBezTo>
                  <a:cubicBezTo>
                    <a:pt x="1" y="4400"/>
                    <a:pt x="301" y="8036"/>
                    <a:pt x="2703" y="10071"/>
                  </a:cubicBezTo>
                  <a:cubicBezTo>
                    <a:pt x="3773" y="10978"/>
                    <a:pt x="5082" y="11421"/>
                    <a:pt x="6387" y="11421"/>
                  </a:cubicBezTo>
                  <a:cubicBezTo>
                    <a:pt x="8011" y="11421"/>
                    <a:pt x="9629" y="10735"/>
                    <a:pt x="10775" y="9404"/>
                  </a:cubicBezTo>
                  <a:cubicBezTo>
                    <a:pt x="12810" y="7002"/>
                    <a:pt x="12510" y="3400"/>
                    <a:pt x="10108" y="1365"/>
                  </a:cubicBezTo>
                  <a:cubicBezTo>
                    <a:pt x="9029" y="450"/>
                    <a:pt x="7707" y="1"/>
                    <a:pt x="63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9"/>
            <p:cNvSpPr/>
            <p:nvPr/>
          </p:nvSpPr>
          <p:spPr>
            <a:xfrm flipH="1">
              <a:off x="6711824" y="3464844"/>
              <a:ext cx="151218" cy="163214"/>
            </a:xfrm>
            <a:custGeom>
              <a:rect b="b" l="l" r="r" t="t"/>
              <a:pathLst>
                <a:path extrusionOk="0" h="5905" w="5471">
                  <a:moveTo>
                    <a:pt x="2669" y="1234"/>
                  </a:moveTo>
                  <a:lnTo>
                    <a:pt x="3703" y="1701"/>
                  </a:lnTo>
                  <a:cubicBezTo>
                    <a:pt x="3903" y="1801"/>
                    <a:pt x="4070" y="1935"/>
                    <a:pt x="4203" y="2102"/>
                  </a:cubicBezTo>
                  <a:cubicBezTo>
                    <a:pt x="4270" y="2235"/>
                    <a:pt x="4270" y="2435"/>
                    <a:pt x="4203" y="2569"/>
                  </a:cubicBezTo>
                  <a:cubicBezTo>
                    <a:pt x="4137" y="2735"/>
                    <a:pt x="4003" y="2835"/>
                    <a:pt x="3836" y="2869"/>
                  </a:cubicBezTo>
                  <a:cubicBezTo>
                    <a:pt x="3795" y="2875"/>
                    <a:pt x="3755" y="2877"/>
                    <a:pt x="3715" y="2877"/>
                  </a:cubicBezTo>
                  <a:cubicBezTo>
                    <a:pt x="3532" y="2877"/>
                    <a:pt x="3367" y="2818"/>
                    <a:pt x="3203" y="2735"/>
                  </a:cubicBezTo>
                  <a:lnTo>
                    <a:pt x="2169" y="2302"/>
                  </a:lnTo>
                  <a:lnTo>
                    <a:pt x="2669" y="1234"/>
                  </a:lnTo>
                  <a:close/>
                  <a:moveTo>
                    <a:pt x="1868" y="3036"/>
                  </a:moveTo>
                  <a:lnTo>
                    <a:pt x="3036" y="3569"/>
                  </a:lnTo>
                  <a:cubicBezTo>
                    <a:pt x="3603" y="3803"/>
                    <a:pt x="3770" y="4136"/>
                    <a:pt x="3603" y="4470"/>
                  </a:cubicBezTo>
                  <a:cubicBezTo>
                    <a:pt x="3570" y="4670"/>
                    <a:pt x="3403" y="4804"/>
                    <a:pt x="3236" y="4837"/>
                  </a:cubicBezTo>
                  <a:lnTo>
                    <a:pt x="3236" y="4804"/>
                  </a:lnTo>
                  <a:cubicBezTo>
                    <a:pt x="3002" y="4804"/>
                    <a:pt x="2769" y="4770"/>
                    <a:pt x="2569" y="4670"/>
                  </a:cubicBezTo>
                  <a:lnTo>
                    <a:pt x="1368" y="4103"/>
                  </a:lnTo>
                  <a:lnTo>
                    <a:pt x="1868" y="3036"/>
                  </a:lnTo>
                  <a:close/>
                  <a:moveTo>
                    <a:pt x="2002" y="0"/>
                  </a:moveTo>
                  <a:lnTo>
                    <a:pt x="0" y="4437"/>
                  </a:lnTo>
                  <a:lnTo>
                    <a:pt x="1068" y="4904"/>
                  </a:lnTo>
                  <a:lnTo>
                    <a:pt x="901" y="5237"/>
                  </a:lnTo>
                  <a:lnTo>
                    <a:pt x="1401" y="5437"/>
                  </a:lnTo>
                  <a:lnTo>
                    <a:pt x="1535" y="5137"/>
                  </a:lnTo>
                  <a:lnTo>
                    <a:pt x="2035" y="5371"/>
                  </a:lnTo>
                  <a:lnTo>
                    <a:pt x="1902" y="5671"/>
                  </a:lnTo>
                  <a:lnTo>
                    <a:pt x="2402" y="5904"/>
                  </a:lnTo>
                  <a:lnTo>
                    <a:pt x="2535" y="5571"/>
                  </a:lnTo>
                  <a:cubicBezTo>
                    <a:pt x="2808" y="5694"/>
                    <a:pt x="3116" y="5763"/>
                    <a:pt x="3421" y="5763"/>
                  </a:cubicBezTo>
                  <a:cubicBezTo>
                    <a:pt x="3527" y="5763"/>
                    <a:pt x="3633" y="5755"/>
                    <a:pt x="3736" y="5738"/>
                  </a:cubicBezTo>
                  <a:cubicBezTo>
                    <a:pt x="4103" y="5671"/>
                    <a:pt x="4403" y="5404"/>
                    <a:pt x="4570" y="5070"/>
                  </a:cubicBezTo>
                  <a:cubicBezTo>
                    <a:pt x="4704" y="4837"/>
                    <a:pt x="4737" y="4537"/>
                    <a:pt x="4704" y="4270"/>
                  </a:cubicBezTo>
                  <a:cubicBezTo>
                    <a:pt x="4637" y="4003"/>
                    <a:pt x="4470" y="3769"/>
                    <a:pt x="4270" y="3603"/>
                  </a:cubicBezTo>
                  <a:cubicBezTo>
                    <a:pt x="4504" y="3603"/>
                    <a:pt x="4704" y="3536"/>
                    <a:pt x="4870" y="3403"/>
                  </a:cubicBezTo>
                  <a:cubicBezTo>
                    <a:pt x="5071" y="3269"/>
                    <a:pt x="5204" y="3102"/>
                    <a:pt x="5304" y="2902"/>
                  </a:cubicBezTo>
                  <a:cubicBezTo>
                    <a:pt x="5471" y="2569"/>
                    <a:pt x="5438" y="2168"/>
                    <a:pt x="5237" y="1868"/>
                  </a:cubicBezTo>
                  <a:cubicBezTo>
                    <a:pt x="5071" y="1601"/>
                    <a:pt x="4837" y="1368"/>
                    <a:pt x="4537" y="1201"/>
                  </a:cubicBezTo>
                  <a:lnTo>
                    <a:pt x="4670" y="867"/>
                  </a:lnTo>
                  <a:lnTo>
                    <a:pt x="4170" y="667"/>
                  </a:lnTo>
                  <a:lnTo>
                    <a:pt x="4037" y="967"/>
                  </a:lnTo>
                  <a:lnTo>
                    <a:pt x="3570" y="734"/>
                  </a:lnTo>
                  <a:lnTo>
                    <a:pt x="3703" y="434"/>
                  </a:lnTo>
                  <a:lnTo>
                    <a:pt x="3203" y="200"/>
                  </a:lnTo>
                  <a:lnTo>
                    <a:pt x="3069" y="500"/>
                  </a:lnTo>
                  <a:lnTo>
                    <a:pt x="200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9"/>
            <p:cNvSpPr/>
            <p:nvPr/>
          </p:nvSpPr>
          <p:spPr>
            <a:xfrm flipH="1">
              <a:off x="5296527" y="4379467"/>
              <a:ext cx="212109" cy="73439"/>
            </a:xfrm>
            <a:custGeom>
              <a:rect b="b" l="l" r="r" t="t"/>
              <a:pathLst>
                <a:path extrusionOk="0" h="2657" w="7674">
                  <a:moveTo>
                    <a:pt x="1360" y="0"/>
                  </a:moveTo>
                  <a:cubicBezTo>
                    <a:pt x="643" y="0"/>
                    <a:pt x="168" y="134"/>
                    <a:pt x="101" y="401"/>
                  </a:cubicBezTo>
                  <a:cubicBezTo>
                    <a:pt x="1" y="901"/>
                    <a:pt x="1535" y="1735"/>
                    <a:pt x="3604" y="2269"/>
                  </a:cubicBezTo>
                  <a:cubicBezTo>
                    <a:pt x="4605" y="2531"/>
                    <a:pt x="5541" y="2657"/>
                    <a:pt x="6250" y="2657"/>
                  </a:cubicBezTo>
                  <a:cubicBezTo>
                    <a:pt x="6982" y="2657"/>
                    <a:pt x="7472" y="2523"/>
                    <a:pt x="7540" y="2269"/>
                  </a:cubicBezTo>
                  <a:cubicBezTo>
                    <a:pt x="7673" y="1768"/>
                    <a:pt x="6139" y="901"/>
                    <a:pt x="4071" y="401"/>
                  </a:cubicBezTo>
                  <a:cubicBezTo>
                    <a:pt x="3036" y="134"/>
                    <a:pt x="2077" y="0"/>
                    <a:pt x="136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9"/>
            <p:cNvSpPr/>
            <p:nvPr/>
          </p:nvSpPr>
          <p:spPr>
            <a:xfrm flipH="1">
              <a:off x="5293763" y="4364707"/>
              <a:ext cx="211170" cy="77475"/>
            </a:xfrm>
            <a:custGeom>
              <a:rect b="b" l="l" r="r" t="t"/>
              <a:pathLst>
                <a:path extrusionOk="0" h="2803" w="7640">
                  <a:moveTo>
                    <a:pt x="234" y="1"/>
                  </a:moveTo>
                  <a:lnTo>
                    <a:pt x="0" y="935"/>
                  </a:lnTo>
                  <a:lnTo>
                    <a:pt x="7406" y="2803"/>
                  </a:lnTo>
                  <a:lnTo>
                    <a:pt x="7639" y="1869"/>
                  </a:lnTo>
                  <a:lnTo>
                    <a:pt x="234"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9"/>
            <p:cNvSpPr/>
            <p:nvPr/>
          </p:nvSpPr>
          <p:spPr>
            <a:xfrm flipH="1">
              <a:off x="5290087" y="4353651"/>
              <a:ext cx="212082" cy="73771"/>
            </a:xfrm>
            <a:custGeom>
              <a:rect b="b" l="l" r="r" t="t"/>
              <a:pathLst>
                <a:path extrusionOk="0" h="2669" w="7673">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9"/>
            <p:cNvSpPr/>
            <p:nvPr/>
          </p:nvSpPr>
          <p:spPr>
            <a:xfrm flipH="1">
              <a:off x="5290087" y="4353651"/>
              <a:ext cx="212082" cy="73771"/>
            </a:xfrm>
            <a:custGeom>
              <a:rect b="b" l="l" r="r" t="t"/>
              <a:pathLst>
                <a:path extrusionOk="0" h="2669" w="7673">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9"/>
            <p:cNvSpPr/>
            <p:nvPr/>
          </p:nvSpPr>
          <p:spPr>
            <a:xfrm flipH="1">
              <a:off x="5303907" y="4360727"/>
              <a:ext cx="180738" cy="52875"/>
            </a:xfrm>
            <a:custGeom>
              <a:rect b="b" l="l" r="r" t="t"/>
              <a:pathLst>
                <a:path extrusionOk="0" h="1913" w="6539">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9"/>
            <p:cNvSpPr/>
            <p:nvPr/>
          </p:nvSpPr>
          <p:spPr>
            <a:xfrm flipH="1">
              <a:off x="5303907" y="4360727"/>
              <a:ext cx="180738" cy="52875"/>
            </a:xfrm>
            <a:custGeom>
              <a:rect b="b" l="l" r="r" t="t"/>
              <a:pathLst>
                <a:path extrusionOk="0" h="1913" w="6539">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9"/>
            <p:cNvSpPr/>
            <p:nvPr/>
          </p:nvSpPr>
          <p:spPr>
            <a:xfrm flipH="1">
              <a:off x="5307610" y="4365895"/>
              <a:ext cx="177034" cy="51825"/>
            </a:xfrm>
            <a:custGeom>
              <a:rect b="b" l="l" r="r" t="t"/>
              <a:pathLst>
                <a:path extrusionOk="0" h="1875" w="6405">
                  <a:moveTo>
                    <a:pt x="701" y="0"/>
                  </a:moveTo>
                  <a:cubicBezTo>
                    <a:pt x="354" y="0"/>
                    <a:pt x="107" y="41"/>
                    <a:pt x="0" y="124"/>
                  </a:cubicBezTo>
                  <a:cubicBezTo>
                    <a:pt x="134" y="491"/>
                    <a:pt x="1435" y="1092"/>
                    <a:pt x="3069" y="1492"/>
                  </a:cubicBezTo>
                  <a:cubicBezTo>
                    <a:pt x="4067" y="1742"/>
                    <a:pt x="4988" y="1875"/>
                    <a:pt x="5620" y="1875"/>
                  </a:cubicBezTo>
                  <a:cubicBezTo>
                    <a:pt x="6002" y="1875"/>
                    <a:pt x="6279" y="1826"/>
                    <a:pt x="6405" y="1726"/>
                  </a:cubicBezTo>
                  <a:cubicBezTo>
                    <a:pt x="6238" y="1359"/>
                    <a:pt x="4937" y="792"/>
                    <a:pt x="3336" y="391"/>
                  </a:cubicBezTo>
                  <a:cubicBezTo>
                    <a:pt x="2284" y="134"/>
                    <a:pt x="1329" y="0"/>
                    <a:pt x="701"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9"/>
            <p:cNvSpPr/>
            <p:nvPr/>
          </p:nvSpPr>
          <p:spPr>
            <a:xfrm flipH="1">
              <a:off x="5200643" y="4466590"/>
              <a:ext cx="213021" cy="54202"/>
            </a:xfrm>
            <a:custGeom>
              <a:rect b="b" l="l" r="r" t="t"/>
              <a:pathLst>
                <a:path extrusionOk="0" h="1961" w="7707">
                  <a:moveTo>
                    <a:pt x="4498" y="1"/>
                  </a:moveTo>
                  <a:cubicBezTo>
                    <a:pt x="4273" y="1"/>
                    <a:pt x="4041" y="6"/>
                    <a:pt x="3803" y="17"/>
                  </a:cubicBezTo>
                  <a:cubicBezTo>
                    <a:pt x="1702" y="117"/>
                    <a:pt x="1" y="618"/>
                    <a:pt x="34" y="1152"/>
                  </a:cubicBezTo>
                  <a:cubicBezTo>
                    <a:pt x="65" y="1640"/>
                    <a:pt x="1491" y="1961"/>
                    <a:pt x="3368" y="1961"/>
                  </a:cubicBezTo>
                  <a:cubicBezTo>
                    <a:pt x="3543" y="1961"/>
                    <a:pt x="3722" y="1958"/>
                    <a:pt x="3904" y="1952"/>
                  </a:cubicBezTo>
                  <a:cubicBezTo>
                    <a:pt x="6005" y="1852"/>
                    <a:pt x="7706" y="1352"/>
                    <a:pt x="7673" y="818"/>
                  </a:cubicBezTo>
                  <a:cubicBezTo>
                    <a:pt x="7673" y="344"/>
                    <a:pt x="6302" y="1"/>
                    <a:pt x="44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9"/>
            <p:cNvSpPr/>
            <p:nvPr/>
          </p:nvSpPr>
          <p:spPr>
            <a:xfrm flipH="1">
              <a:off x="5201582" y="4462443"/>
              <a:ext cx="212994" cy="35987"/>
            </a:xfrm>
            <a:custGeom>
              <a:rect b="b" l="l" r="r" t="t"/>
              <a:pathLst>
                <a:path extrusionOk="0" h="1302" w="7706">
                  <a:moveTo>
                    <a:pt x="7673" y="1"/>
                  </a:moveTo>
                  <a:lnTo>
                    <a:pt x="0" y="334"/>
                  </a:lnTo>
                  <a:lnTo>
                    <a:pt x="67" y="1302"/>
                  </a:lnTo>
                  <a:lnTo>
                    <a:pt x="7706" y="968"/>
                  </a:lnTo>
                  <a:lnTo>
                    <a:pt x="76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9"/>
            <p:cNvSpPr/>
            <p:nvPr/>
          </p:nvSpPr>
          <p:spPr>
            <a:xfrm flipH="1">
              <a:off x="5201582" y="4439861"/>
              <a:ext cx="212994" cy="54423"/>
            </a:xfrm>
            <a:custGeom>
              <a:rect b="b" l="l" r="r" t="t"/>
              <a:pathLst>
                <a:path extrusionOk="0" h="1969" w="7706">
                  <a:moveTo>
                    <a:pt x="4497" y="1"/>
                  </a:moveTo>
                  <a:cubicBezTo>
                    <a:pt x="4272" y="1"/>
                    <a:pt x="4040" y="6"/>
                    <a:pt x="3803" y="17"/>
                  </a:cubicBezTo>
                  <a:cubicBezTo>
                    <a:pt x="1702" y="117"/>
                    <a:pt x="0" y="617"/>
                    <a:pt x="34" y="1151"/>
                  </a:cubicBezTo>
                  <a:cubicBezTo>
                    <a:pt x="34" y="1626"/>
                    <a:pt x="1404" y="1968"/>
                    <a:pt x="3208" y="1968"/>
                  </a:cubicBezTo>
                  <a:cubicBezTo>
                    <a:pt x="3434" y="1968"/>
                    <a:pt x="3666" y="1963"/>
                    <a:pt x="3903" y="1952"/>
                  </a:cubicBezTo>
                  <a:cubicBezTo>
                    <a:pt x="6005" y="1852"/>
                    <a:pt x="7706" y="1351"/>
                    <a:pt x="7673" y="818"/>
                  </a:cubicBezTo>
                  <a:cubicBezTo>
                    <a:pt x="7643" y="343"/>
                    <a:pt x="6295" y="1"/>
                    <a:pt x="449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9"/>
            <p:cNvSpPr/>
            <p:nvPr/>
          </p:nvSpPr>
          <p:spPr>
            <a:xfrm flipH="1">
              <a:off x="5215402" y="4447960"/>
              <a:ext cx="185354" cy="25567"/>
            </a:xfrm>
            <a:custGeom>
              <a:rect b="b" l="l" r="r" t="t"/>
              <a:pathLst>
                <a:path extrusionOk="0" h="925" w="6706">
                  <a:moveTo>
                    <a:pt x="4156" y="1"/>
                  </a:moveTo>
                  <a:cubicBezTo>
                    <a:pt x="3883" y="1"/>
                    <a:pt x="3597" y="8"/>
                    <a:pt x="3303" y="24"/>
                  </a:cubicBezTo>
                  <a:cubicBezTo>
                    <a:pt x="1468" y="91"/>
                    <a:pt x="1" y="458"/>
                    <a:pt x="1" y="825"/>
                  </a:cubicBezTo>
                  <a:cubicBezTo>
                    <a:pt x="1" y="858"/>
                    <a:pt x="1" y="892"/>
                    <a:pt x="34" y="925"/>
                  </a:cubicBezTo>
                  <a:cubicBezTo>
                    <a:pt x="268" y="591"/>
                    <a:pt x="1669" y="291"/>
                    <a:pt x="3336" y="191"/>
                  </a:cubicBezTo>
                  <a:cubicBezTo>
                    <a:pt x="3554" y="182"/>
                    <a:pt x="3767" y="178"/>
                    <a:pt x="3973" y="178"/>
                  </a:cubicBezTo>
                  <a:cubicBezTo>
                    <a:pt x="5350" y="178"/>
                    <a:pt x="6440" y="364"/>
                    <a:pt x="6672" y="625"/>
                  </a:cubicBezTo>
                  <a:cubicBezTo>
                    <a:pt x="6672" y="591"/>
                    <a:pt x="6706" y="558"/>
                    <a:pt x="6706" y="525"/>
                  </a:cubicBezTo>
                  <a:cubicBezTo>
                    <a:pt x="6706" y="215"/>
                    <a:pt x="5616" y="1"/>
                    <a:pt x="41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9"/>
            <p:cNvSpPr/>
            <p:nvPr/>
          </p:nvSpPr>
          <p:spPr>
            <a:xfrm flipH="1">
              <a:off x="5265185" y="4192120"/>
              <a:ext cx="359624" cy="315704"/>
            </a:xfrm>
            <a:custGeom>
              <a:rect b="b" l="l" r="r" t="t"/>
              <a:pathLst>
                <a:path extrusionOk="0" h="11422" w="13011">
                  <a:moveTo>
                    <a:pt x="6511" y="1"/>
                  </a:moveTo>
                  <a:cubicBezTo>
                    <a:pt x="4654" y="1"/>
                    <a:pt x="2834" y="907"/>
                    <a:pt x="1736" y="2575"/>
                  </a:cubicBezTo>
                  <a:cubicBezTo>
                    <a:pt x="1" y="5211"/>
                    <a:pt x="735" y="8747"/>
                    <a:pt x="3370" y="10481"/>
                  </a:cubicBezTo>
                  <a:cubicBezTo>
                    <a:pt x="4337" y="11117"/>
                    <a:pt x="5429" y="11421"/>
                    <a:pt x="6510" y="11421"/>
                  </a:cubicBezTo>
                  <a:cubicBezTo>
                    <a:pt x="8377" y="11421"/>
                    <a:pt x="10211" y="10515"/>
                    <a:pt x="11309" y="8847"/>
                  </a:cubicBezTo>
                  <a:cubicBezTo>
                    <a:pt x="13010" y="6211"/>
                    <a:pt x="12276" y="2642"/>
                    <a:pt x="9641" y="941"/>
                  </a:cubicBezTo>
                  <a:cubicBezTo>
                    <a:pt x="8675" y="305"/>
                    <a:pt x="7587" y="1"/>
                    <a:pt x="6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9"/>
            <p:cNvSpPr/>
            <p:nvPr/>
          </p:nvSpPr>
          <p:spPr>
            <a:xfrm flipH="1">
              <a:off x="5254128" y="4204779"/>
              <a:ext cx="339613" cy="316312"/>
            </a:xfrm>
            <a:custGeom>
              <a:rect b="b" l="l" r="r" t="t"/>
              <a:pathLst>
                <a:path extrusionOk="0" h="11444" w="12287">
                  <a:moveTo>
                    <a:pt x="5962" y="0"/>
                  </a:moveTo>
                  <a:cubicBezTo>
                    <a:pt x="2900" y="0"/>
                    <a:pt x="0" y="2492"/>
                    <a:pt x="211" y="6054"/>
                  </a:cubicBezTo>
                  <a:cubicBezTo>
                    <a:pt x="407" y="9358"/>
                    <a:pt x="3138" y="11443"/>
                    <a:pt x="5959" y="11443"/>
                  </a:cubicBezTo>
                  <a:cubicBezTo>
                    <a:pt x="7466" y="11443"/>
                    <a:pt x="9000" y="10847"/>
                    <a:pt x="10185" y="9523"/>
                  </a:cubicBezTo>
                  <a:cubicBezTo>
                    <a:pt x="12287" y="7154"/>
                    <a:pt x="12053" y="3552"/>
                    <a:pt x="9718" y="1450"/>
                  </a:cubicBezTo>
                  <a:cubicBezTo>
                    <a:pt x="8586" y="448"/>
                    <a:pt x="7260" y="0"/>
                    <a:pt x="59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9"/>
            <p:cNvSpPr/>
            <p:nvPr/>
          </p:nvSpPr>
          <p:spPr>
            <a:xfrm flipH="1">
              <a:off x="5355538" y="4288198"/>
              <a:ext cx="157686" cy="148454"/>
            </a:xfrm>
            <a:custGeom>
              <a:rect b="b" l="l" r="r" t="t"/>
              <a:pathLst>
                <a:path extrusionOk="0" h="5371" w="5705">
                  <a:moveTo>
                    <a:pt x="3341" y="1136"/>
                  </a:moveTo>
                  <a:cubicBezTo>
                    <a:pt x="3464" y="1136"/>
                    <a:pt x="3607" y="1179"/>
                    <a:pt x="3770" y="1268"/>
                  </a:cubicBezTo>
                  <a:lnTo>
                    <a:pt x="3069" y="2035"/>
                  </a:lnTo>
                  <a:cubicBezTo>
                    <a:pt x="2902" y="1835"/>
                    <a:pt x="2869" y="1568"/>
                    <a:pt x="2969" y="1334"/>
                  </a:cubicBezTo>
                  <a:cubicBezTo>
                    <a:pt x="3062" y="1204"/>
                    <a:pt x="3186" y="1136"/>
                    <a:pt x="3341" y="1136"/>
                  </a:cubicBezTo>
                  <a:close/>
                  <a:moveTo>
                    <a:pt x="2769" y="3402"/>
                  </a:moveTo>
                  <a:cubicBezTo>
                    <a:pt x="2902" y="3569"/>
                    <a:pt x="2936" y="3836"/>
                    <a:pt x="2836" y="4036"/>
                  </a:cubicBezTo>
                  <a:cubicBezTo>
                    <a:pt x="2763" y="4163"/>
                    <a:pt x="2652" y="4221"/>
                    <a:pt x="2512" y="4221"/>
                  </a:cubicBezTo>
                  <a:cubicBezTo>
                    <a:pt x="2393" y="4221"/>
                    <a:pt x="2254" y="4179"/>
                    <a:pt x="2102" y="4103"/>
                  </a:cubicBezTo>
                  <a:lnTo>
                    <a:pt x="2769" y="3402"/>
                  </a:lnTo>
                  <a:close/>
                  <a:moveTo>
                    <a:pt x="4970" y="0"/>
                  </a:moveTo>
                  <a:lnTo>
                    <a:pt x="4437" y="567"/>
                  </a:lnTo>
                  <a:cubicBezTo>
                    <a:pt x="3980" y="236"/>
                    <a:pt x="3538" y="69"/>
                    <a:pt x="3146" y="69"/>
                  </a:cubicBezTo>
                  <a:cubicBezTo>
                    <a:pt x="2708" y="69"/>
                    <a:pt x="2332" y="278"/>
                    <a:pt x="2068" y="701"/>
                  </a:cubicBezTo>
                  <a:cubicBezTo>
                    <a:pt x="1601" y="1434"/>
                    <a:pt x="2002" y="2168"/>
                    <a:pt x="2402" y="2769"/>
                  </a:cubicBezTo>
                  <a:lnTo>
                    <a:pt x="1568" y="3636"/>
                  </a:lnTo>
                  <a:cubicBezTo>
                    <a:pt x="1201" y="3269"/>
                    <a:pt x="968" y="2802"/>
                    <a:pt x="834" y="2302"/>
                  </a:cubicBezTo>
                  <a:lnTo>
                    <a:pt x="0" y="2769"/>
                  </a:lnTo>
                  <a:cubicBezTo>
                    <a:pt x="167" y="3336"/>
                    <a:pt x="501" y="3869"/>
                    <a:pt x="901" y="4303"/>
                  </a:cubicBezTo>
                  <a:lnTo>
                    <a:pt x="367" y="4904"/>
                  </a:lnTo>
                  <a:lnTo>
                    <a:pt x="901" y="5371"/>
                  </a:lnTo>
                  <a:lnTo>
                    <a:pt x="1435" y="4804"/>
                  </a:lnTo>
                  <a:cubicBezTo>
                    <a:pt x="1871" y="5131"/>
                    <a:pt x="2308" y="5298"/>
                    <a:pt x="2700" y="5298"/>
                  </a:cubicBezTo>
                  <a:cubicBezTo>
                    <a:pt x="3147" y="5298"/>
                    <a:pt x="3536" y="5081"/>
                    <a:pt x="3803" y="4637"/>
                  </a:cubicBezTo>
                  <a:cubicBezTo>
                    <a:pt x="4237" y="3936"/>
                    <a:pt x="3836" y="3236"/>
                    <a:pt x="3469" y="2635"/>
                  </a:cubicBezTo>
                  <a:lnTo>
                    <a:pt x="4337" y="1735"/>
                  </a:lnTo>
                  <a:cubicBezTo>
                    <a:pt x="4603" y="2001"/>
                    <a:pt x="4804" y="2368"/>
                    <a:pt x="4937" y="2735"/>
                  </a:cubicBezTo>
                  <a:lnTo>
                    <a:pt x="5704" y="2268"/>
                  </a:lnTo>
                  <a:cubicBezTo>
                    <a:pt x="5537" y="1835"/>
                    <a:pt x="5304" y="1401"/>
                    <a:pt x="4970" y="1067"/>
                  </a:cubicBezTo>
                  <a:lnTo>
                    <a:pt x="5504" y="500"/>
                  </a:lnTo>
                  <a:lnTo>
                    <a:pt x="49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9"/>
            <p:cNvSpPr/>
            <p:nvPr/>
          </p:nvSpPr>
          <p:spPr>
            <a:xfrm flipH="1">
              <a:off x="7172811" y="4481350"/>
              <a:ext cx="213021" cy="54202"/>
            </a:xfrm>
            <a:custGeom>
              <a:rect b="b" l="l" r="r" t="t"/>
              <a:pathLst>
                <a:path extrusionOk="0" h="1961" w="7707">
                  <a:moveTo>
                    <a:pt x="3210" y="1"/>
                  </a:moveTo>
                  <a:cubicBezTo>
                    <a:pt x="1411" y="1"/>
                    <a:pt x="64" y="343"/>
                    <a:pt x="34" y="818"/>
                  </a:cubicBezTo>
                  <a:cubicBezTo>
                    <a:pt x="1" y="1351"/>
                    <a:pt x="1702" y="1852"/>
                    <a:pt x="3804" y="1952"/>
                  </a:cubicBezTo>
                  <a:cubicBezTo>
                    <a:pt x="3985" y="1957"/>
                    <a:pt x="4164" y="1960"/>
                    <a:pt x="4339" y="1960"/>
                  </a:cubicBezTo>
                  <a:cubicBezTo>
                    <a:pt x="6221" y="1960"/>
                    <a:pt x="7673" y="1639"/>
                    <a:pt x="7673" y="1151"/>
                  </a:cubicBezTo>
                  <a:cubicBezTo>
                    <a:pt x="7706" y="618"/>
                    <a:pt x="6005" y="84"/>
                    <a:pt x="3904" y="17"/>
                  </a:cubicBezTo>
                  <a:cubicBezTo>
                    <a:pt x="3666" y="6"/>
                    <a:pt x="3435" y="1"/>
                    <a:pt x="32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9"/>
            <p:cNvSpPr/>
            <p:nvPr/>
          </p:nvSpPr>
          <p:spPr>
            <a:xfrm flipH="1">
              <a:off x="7172811" y="4477203"/>
              <a:ext cx="212082" cy="35987"/>
            </a:xfrm>
            <a:custGeom>
              <a:rect b="b" l="l" r="r" t="t"/>
              <a:pathLst>
                <a:path extrusionOk="0" h="1302" w="7673">
                  <a:moveTo>
                    <a:pt x="34" y="0"/>
                  </a:moveTo>
                  <a:lnTo>
                    <a:pt x="0" y="968"/>
                  </a:lnTo>
                  <a:lnTo>
                    <a:pt x="7639" y="1301"/>
                  </a:lnTo>
                  <a:lnTo>
                    <a:pt x="7672"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9"/>
            <p:cNvSpPr/>
            <p:nvPr/>
          </p:nvSpPr>
          <p:spPr>
            <a:xfrm flipH="1">
              <a:off x="7171899" y="4454621"/>
              <a:ext cx="212994" cy="54396"/>
            </a:xfrm>
            <a:custGeom>
              <a:rect b="b" l="l" r="r" t="t"/>
              <a:pathLst>
                <a:path extrusionOk="0" h="1968" w="7706">
                  <a:moveTo>
                    <a:pt x="3209" y="0"/>
                  </a:moveTo>
                  <a:cubicBezTo>
                    <a:pt x="1411" y="0"/>
                    <a:pt x="63" y="343"/>
                    <a:pt x="34" y="817"/>
                  </a:cubicBezTo>
                  <a:cubicBezTo>
                    <a:pt x="0" y="1351"/>
                    <a:pt x="1701" y="1851"/>
                    <a:pt x="3836" y="1951"/>
                  </a:cubicBezTo>
                  <a:cubicBezTo>
                    <a:pt x="4070" y="1963"/>
                    <a:pt x="4299" y="1968"/>
                    <a:pt x="4521" y="1968"/>
                  </a:cubicBezTo>
                  <a:cubicBezTo>
                    <a:pt x="6302" y="1968"/>
                    <a:pt x="7672" y="1625"/>
                    <a:pt x="7672" y="1151"/>
                  </a:cubicBezTo>
                  <a:cubicBezTo>
                    <a:pt x="7706" y="584"/>
                    <a:pt x="6004" y="83"/>
                    <a:pt x="3903" y="17"/>
                  </a:cubicBezTo>
                  <a:cubicBezTo>
                    <a:pt x="3666" y="6"/>
                    <a:pt x="3434" y="0"/>
                    <a:pt x="32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9"/>
            <p:cNvSpPr/>
            <p:nvPr/>
          </p:nvSpPr>
          <p:spPr>
            <a:xfrm flipH="1">
              <a:off x="7185719" y="4462084"/>
              <a:ext cx="184442" cy="25291"/>
            </a:xfrm>
            <a:custGeom>
              <a:rect b="b" l="l" r="r" t="t"/>
              <a:pathLst>
                <a:path extrusionOk="0" h="915" w="6673">
                  <a:moveTo>
                    <a:pt x="2682" y="1"/>
                  </a:moveTo>
                  <a:cubicBezTo>
                    <a:pt x="1167" y="1"/>
                    <a:pt x="1" y="194"/>
                    <a:pt x="1" y="514"/>
                  </a:cubicBezTo>
                  <a:cubicBezTo>
                    <a:pt x="1" y="547"/>
                    <a:pt x="1" y="581"/>
                    <a:pt x="34" y="614"/>
                  </a:cubicBezTo>
                  <a:cubicBezTo>
                    <a:pt x="226" y="367"/>
                    <a:pt x="1232" y="188"/>
                    <a:pt x="2511" y="188"/>
                  </a:cubicBezTo>
                  <a:cubicBezTo>
                    <a:pt x="2786" y="188"/>
                    <a:pt x="3075" y="196"/>
                    <a:pt x="3370" y="214"/>
                  </a:cubicBezTo>
                  <a:cubicBezTo>
                    <a:pt x="5038" y="280"/>
                    <a:pt x="6405" y="581"/>
                    <a:pt x="6639" y="914"/>
                  </a:cubicBezTo>
                  <a:cubicBezTo>
                    <a:pt x="6672" y="881"/>
                    <a:pt x="6672" y="848"/>
                    <a:pt x="6672" y="814"/>
                  </a:cubicBezTo>
                  <a:cubicBezTo>
                    <a:pt x="6672" y="447"/>
                    <a:pt x="5205" y="80"/>
                    <a:pt x="3370" y="14"/>
                  </a:cubicBezTo>
                  <a:cubicBezTo>
                    <a:pt x="3135" y="5"/>
                    <a:pt x="2905" y="1"/>
                    <a:pt x="26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9"/>
            <p:cNvSpPr/>
            <p:nvPr/>
          </p:nvSpPr>
          <p:spPr>
            <a:xfrm flipH="1">
              <a:off x="7194951" y="4440773"/>
              <a:ext cx="212082" cy="54202"/>
            </a:xfrm>
            <a:custGeom>
              <a:rect b="b" l="l" r="r" t="t"/>
              <a:pathLst>
                <a:path extrusionOk="0" h="1961" w="7673">
                  <a:moveTo>
                    <a:pt x="3175" y="1"/>
                  </a:moveTo>
                  <a:cubicBezTo>
                    <a:pt x="1371" y="1"/>
                    <a:pt x="1" y="344"/>
                    <a:pt x="1" y="818"/>
                  </a:cubicBezTo>
                  <a:cubicBezTo>
                    <a:pt x="1" y="1352"/>
                    <a:pt x="1668" y="1852"/>
                    <a:pt x="3770" y="1952"/>
                  </a:cubicBezTo>
                  <a:cubicBezTo>
                    <a:pt x="3952" y="1958"/>
                    <a:pt x="4130" y="1961"/>
                    <a:pt x="4305" y="1961"/>
                  </a:cubicBezTo>
                  <a:cubicBezTo>
                    <a:pt x="6182" y="1961"/>
                    <a:pt x="7609" y="1640"/>
                    <a:pt x="7639" y="1152"/>
                  </a:cubicBezTo>
                  <a:cubicBezTo>
                    <a:pt x="7673" y="618"/>
                    <a:pt x="5972" y="84"/>
                    <a:pt x="3870" y="17"/>
                  </a:cubicBezTo>
                  <a:cubicBezTo>
                    <a:pt x="3633" y="6"/>
                    <a:pt x="3401" y="1"/>
                    <a:pt x="31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9"/>
            <p:cNvSpPr/>
            <p:nvPr/>
          </p:nvSpPr>
          <p:spPr>
            <a:xfrm flipH="1">
              <a:off x="7194951" y="4435715"/>
              <a:ext cx="212994" cy="35987"/>
            </a:xfrm>
            <a:custGeom>
              <a:rect b="b" l="l" r="r" t="t"/>
              <a:pathLst>
                <a:path extrusionOk="0" h="1302" w="7706">
                  <a:moveTo>
                    <a:pt x="67" y="0"/>
                  </a:moveTo>
                  <a:lnTo>
                    <a:pt x="0" y="1001"/>
                  </a:lnTo>
                  <a:lnTo>
                    <a:pt x="7672" y="1301"/>
                  </a:lnTo>
                  <a:lnTo>
                    <a:pt x="7706"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9"/>
            <p:cNvSpPr/>
            <p:nvPr/>
          </p:nvSpPr>
          <p:spPr>
            <a:xfrm flipH="1">
              <a:off x="7193099" y="4414045"/>
              <a:ext cx="212082" cy="54423"/>
            </a:xfrm>
            <a:custGeom>
              <a:rect b="b" l="l" r="r" t="t"/>
              <a:pathLst>
                <a:path extrusionOk="0" h="1969" w="7673">
                  <a:moveTo>
                    <a:pt x="3175" y="1"/>
                  </a:moveTo>
                  <a:cubicBezTo>
                    <a:pt x="1371" y="1"/>
                    <a:pt x="0" y="343"/>
                    <a:pt x="0" y="818"/>
                  </a:cubicBezTo>
                  <a:cubicBezTo>
                    <a:pt x="0" y="1351"/>
                    <a:pt x="1668" y="1852"/>
                    <a:pt x="3770" y="1952"/>
                  </a:cubicBezTo>
                  <a:cubicBezTo>
                    <a:pt x="4007" y="1963"/>
                    <a:pt x="4239" y="1968"/>
                    <a:pt x="4464" y="1968"/>
                  </a:cubicBezTo>
                  <a:cubicBezTo>
                    <a:pt x="6262" y="1968"/>
                    <a:pt x="7609" y="1626"/>
                    <a:pt x="7639" y="1151"/>
                  </a:cubicBezTo>
                  <a:cubicBezTo>
                    <a:pt x="7672" y="584"/>
                    <a:pt x="5971" y="84"/>
                    <a:pt x="3870" y="17"/>
                  </a:cubicBezTo>
                  <a:cubicBezTo>
                    <a:pt x="3633" y="6"/>
                    <a:pt x="3400" y="1"/>
                    <a:pt x="31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9"/>
            <p:cNvSpPr/>
            <p:nvPr/>
          </p:nvSpPr>
          <p:spPr>
            <a:xfrm flipH="1">
              <a:off x="7207859" y="4421536"/>
              <a:ext cx="184414" cy="25263"/>
            </a:xfrm>
            <a:custGeom>
              <a:rect b="b" l="l" r="r" t="t"/>
              <a:pathLst>
                <a:path extrusionOk="0" h="914" w="6672">
                  <a:moveTo>
                    <a:pt x="2682" y="0"/>
                  </a:moveTo>
                  <a:cubicBezTo>
                    <a:pt x="1167" y="0"/>
                    <a:pt x="0" y="193"/>
                    <a:pt x="0" y="513"/>
                  </a:cubicBezTo>
                  <a:cubicBezTo>
                    <a:pt x="0" y="547"/>
                    <a:pt x="0" y="580"/>
                    <a:pt x="34" y="613"/>
                  </a:cubicBezTo>
                  <a:cubicBezTo>
                    <a:pt x="226" y="366"/>
                    <a:pt x="1231" y="187"/>
                    <a:pt x="2510" y="187"/>
                  </a:cubicBezTo>
                  <a:cubicBezTo>
                    <a:pt x="2786" y="187"/>
                    <a:pt x="3074" y="195"/>
                    <a:pt x="3369" y="213"/>
                  </a:cubicBezTo>
                  <a:cubicBezTo>
                    <a:pt x="5037" y="280"/>
                    <a:pt x="6405" y="580"/>
                    <a:pt x="6638" y="914"/>
                  </a:cubicBezTo>
                  <a:cubicBezTo>
                    <a:pt x="6638" y="880"/>
                    <a:pt x="6672" y="847"/>
                    <a:pt x="6672" y="813"/>
                  </a:cubicBezTo>
                  <a:cubicBezTo>
                    <a:pt x="6672" y="447"/>
                    <a:pt x="5204" y="80"/>
                    <a:pt x="3369" y="13"/>
                  </a:cubicBezTo>
                  <a:cubicBezTo>
                    <a:pt x="3134" y="4"/>
                    <a:pt x="2904" y="0"/>
                    <a:pt x="26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9"/>
            <p:cNvSpPr/>
            <p:nvPr/>
          </p:nvSpPr>
          <p:spPr>
            <a:xfrm flipH="1">
              <a:off x="7192187" y="4391343"/>
              <a:ext cx="212082" cy="54202"/>
            </a:xfrm>
            <a:custGeom>
              <a:rect b="b" l="l" r="r" t="t"/>
              <a:pathLst>
                <a:path extrusionOk="0" h="1961" w="7673">
                  <a:moveTo>
                    <a:pt x="3176" y="1"/>
                  </a:moveTo>
                  <a:cubicBezTo>
                    <a:pt x="1378" y="1"/>
                    <a:pt x="30" y="344"/>
                    <a:pt x="1" y="818"/>
                  </a:cubicBezTo>
                  <a:cubicBezTo>
                    <a:pt x="1" y="1352"/>
                    <a:pt x="1669" y="1852"/>
                    <a:pt x="3770" y="1952"/>
                  </a:cubicBezTo>
                  <a:cubicBezTo>
                    <a:pt x="3952" y="1958"/>
                    <a:pt x="4131" y="1961"/>
                    <a:pt x="4306" y="1961"/>
                  </a:cubicBezTo>
                  <a:cubicBezTo>
                    <a:pt x="6188" y="1961"/>
                    <a:pt x="7639" y="1640"/>
                    <a:pt x="7639" y="1152"/>
                  </a:cubicBezTo>
                  <a:cubicBezTo>
                    <a:pt x="7673" y="618"/>
                    <a:pt x="5972" y="84"/>
                    <a:pt x="3870" y="17"/>
                  </a:cubicBezTo>
                  <a:cubicBezTo>
                    <a:pt x="3633" y="6"/>
                    <a:pt x="3401" y="1"/>
                    <a:pt x="31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59"/>
            <p:cNvSpPr/>
            <p:nvPr/>
          </p:nvSpPr>
          <p:spPr>
            <a:xfrm flipH="1">
              <a:off x="7192187" y="4386847"/>
              <a:ext cx="212082" cy="35987"/>
            </a:xfrm>
            <a:custGeom>
              <a:rect b="b" l="l" r="r" t="t"/>
              <a:pathLst>
                <a:path extrusionOk="0" h="1302" w="7673">
                  <a:moveTo>
                    <a:pt x="34" y="0"/>
                  </a:moveTo>
                  <a:lnTo>
                    <a:pt x="1" y="1001"/>
                  </a:lnTo>
                  <a:lnTo>
                    <a:pt x="7639" y="1301"/>
                  </a:lnTo>
                  <a:lnTo>
                    <a:pt x="7673"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59"/>
            <p:cNvSpPr/>
            <p:nvPr/>
          </p:nvSpPr>
          <p:spPr>
            <a:xfrm flipH="1">
              <a:off x="7191247" y="4365177"/>
              <a:ext cx="212082" cy="54423"/>
            </a:xfrm>
            <a:custGeom>
              <a:rect b="b" l="l" r="r" t="t"/>
              <a:pathLst>
                <a:path extrusionOk="0" h="1969" w="7673">
                  <a:moveTo>
                    <a:pt x="3184" y="1"/>
                  </a:moveTo>
                  <a:cubicBezTo>
                    <a:pt x="1404" y="1"/>
                    <a:pt x="30" y="343"/>
                    <a:pt x="0" y="818"/>
                  </a:cubicBezTo>
                  <a:cubicBezTo>
                    <a:pt x="0" y="1351"/>
                    <a:pt x="1668" y="1852"/>
                    <a:pt x="3803" y="1952"/>
                  </a:cubicBezTo>
                  <a:cubicBezTo>
                    <a:pt x="4036" y="1963"/>
                    <a:pt x="4265" y="1968"/>
                    <a:pt x="4488" y="1968"/>
                  </a:cubicBezTo>
                  <a:cubicBezTo>
                    <a:pt x="6268" y="1968"/>
                    <a:pt x="7639" y="1626"/>
                    <a:pt x="7639" y="1151"/>
                  </a:cubicBezTo>
                  <a:cubicBezTo>
                    <a:pt x="7672" y="584"/>
                    <a:pt x="5971" y="84"/>
                    <a:pt x="3869" y="17"/>
                  </a:cubicBezTo>
                  <a:cubicBezTo>
                    <a:pt x="3636" y="6"/>
                    <a:pt x="3407" y="1"/>
                    <a:pt x="31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9"/>
            <p:cNvSpPr/>
            <p:nvPr/>
          </p:nvSpPr>
          <p:spPr>
            <a:xfrm flipH="1">
              <a:off x="7205094" y="4372695"/>
              <a:ext cx="184414" cy="25235"/>
            </a:xfrm>
            <a:custGeom>
              <a:rect b="b" l="l" r="r" t="t"/>
              <a:pathLst>
                <a:path extrusionOk="0" h="913" w="6672">
                  <a:moveTo>
                    <a:pt x="2747" y="1"/>
                  </a:moveTo>
                  <a:cubicBezTo>
                    <a:pt x="1201" y="1"/>
                    <a:pt x="0" y="217"/>
                    <a:pt x="0" y="512"/>
                  </a:cubicBezTo>
                  <a:cubicBezTo>
                    <a:pt x="0" y="546"/>
                    <a:pt x="0" y="579"/>
                    <a:pt x="34" y="612"/>
                  </a:cubicBezTo>
                  <a:cubicBezTo>
                    <a:pt x="226" y="365"/>
                    <a:pt x="1231" y="186"/>
                    <a:pt x="2511" y="186"/>
                  </a:cubicBezTo>
                  <a:cubicBezTo>
                    <a:pt x="2786" y="186"/>
                    <a:pt x="3074" y="194"/>
                    <a:pt x="3369" y="212"/>
                  </a:cubicBezTo>
                  <a:cubicBezTo>
                    <a:pt x="5037" y="279"/>
                    <a:pt x="6405" y="579"/>
                    <a:pt x="6638" y="913"/>
                  </a:cubicBezTo>
                  <a:cubicBezTo>
                    <a:pt x="6672" y="879"/>
                    <a:pt x="6672" y="846"/>
                    <a:pt x="6672" y="812"/>
                  </a:cubicBezTo>
                  <a:cubicBezTo>
                    <a:pt x="6672" y="446"/>
                    <a:pt x="5204" y="79"/>
                    <a:pt x="3369" y="12"/>
                  </a:cubicBezTo>
                  <a:cubicBezTo>
                    <a:pt x="3157" y="4"/>
                    <a:pt x="2949" y="1"/>
                    <a:pt x="274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9"/>
            <p:cNvSpPr/>
            <p:nvPr/>
          </p:nvSpPr>
          <p:spPr>
            <a:xfrm flipH="1">
              <a:off x="7214299" y="4351357"/>
              <a:ext cx="212082" cy="54174"/>
            </a:xfrm>
            <a:custGeom>
              <a:rect b="b" l="l" r="r" t="t"/>
              <a:pathLst>
                <a:path extrusionOk="0" h="1960" w="7673">
                  <a:moveTo>
                    <a:pt x="3175" y="0"/>
                  </a:moveTo>
                  <a:cubicBezTo>
                    <a:pt x="1371" y="0"/>
                    <a:pt x="0" y="343"/>
                    <a:pt x="0" y="817"/>
                  </a:cubicBezTo>
                  <a:cubicBezTo>
                    <a:pt x="0" y="1351"/>
                    <a:pt x="1668" y="1851"/>
                    <a:pt x="3769" y="1951"/>
                  </a:cubicBezTo>
                  <a:cubicBezTo>
                    <a:pt x="3951" y="1957"/>
                    <a:pt x="4130" y="1960"/>
                    <a:pt x="4305" y="1960"/>
                  </a:cubicBezTo>
                  <a:cubicBezTo>
                    <a:pt x="6182" y="1960"/>
                    <a:pt x="7608" y="1639"/>
                    <a:pt x="7639" y="1151"/>
                  </a:cubicBezTo>
                  <a:cubicBezTo>
                    <a:pt x="7672" y="617"/>
                    <a:pt x="5971" y="83"/>
                    <a:pt x="3870" y="17"/>
                  </a:cubicBezTo>
                  <a:cubicBezTo>
                    <a:pt x="3632" y="6"/>
                    <a:pt x="3400" y="0"/>
                    <a:pt x="31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9"/>
            <p:cNvSpPr/>
            <p:nvPr/>
          </p:nvSpPr>
          <p:spPr>
            <a:xfrm flipH="1">
              <a:off x="7214299" y="4347183"/>
              <a:ext cx="212082" cy="35075"/>
            </a:xfrm>
            <a:custGeom>
              <a:rect b="b" l="l" r="r" t="t"/>
              <a:pathLst>
                <a:path extrusionOk="0" h="1269" w="7673">
                  <a:moveTo>
                    <a:pt x="33" y="1"/>
                  </a:moveTo>
                  <a:lnTo>
                    <a:pt x="0" y="968"/>
                  </a:lnTo>
                  <a:lnTo>
                    <a:pt x="7639" y="1268"/>
                  </a:lnTo>
                  <a:lnTo>
                    <a:pt x="7672" y="301"/>
                  </a:ln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9"/>
            <p:cNvSpPr/>
            <p:nvPr/>
          </p:nvSpPr>
          <p:spPr>
            <a:xfrm flipH="1">
              <a:off x="7213387" y="4324601"/>
              <a:ext cx="212994" cy="54423"/>
            </a:xfrm>
            <a:custGeom>
              <a:rect b="b" l="l" r="r" t="t"/>
              <a:pathLst>
                <a:path extrusionOk="0" h="1969" w="7706">
                  <a:moveTo>
                    <a:pt x="3218" y="1"/>
                  </a:moveTo>
                  <a:cubicBezTo>
                    <a:pt x="1437" y="1"/>
                    <a:pt x="63" y="344"/>
                    <a:pt x="33" y="818"/>
                  </a:cubicBezTo>
                  <a:cubicBezTo>
                    <a:pt x="0" y="1352"/>
                    <a:pt x="1701" y="1852"/>
                    <a:pt x="3803" y="1952"/>
                  </a:cubicBezTo>
                  <a:cubicBezTo>
                    <a:pt x="4040" y="1963"/>
                    <a:pt x="4272" y="1969"/>
                    <a:pt x="4498" y="1969"/>
                  </a:cubicBezTo>
                  <a:cubicBezTo>
                    <a:pt x="6302" y="1969"/>
                    <a:pt x="7672" y="1626"/>
                    <a:pt x="7672" y="1151"/>
                  </a:cubicBezTo>
                  <a:cubicBezTo>
                    <a:pt x="7706" y="618"/>
                    <a:pt x="6004" y="117"/>
                    <a:pt x="3903" y="17"/>
                  </a:cubicBezTo>
                  <a:cubicBezTo>
                    <a:pt x="3669" y="6"/>
                    <a:pt x="3440" y="1"/>
                    <a:pt x="321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9"/>
            <p:cNvSpPr/>
            <p:nvPr/>
          </p:nvSpPr>
          <p:spPr>
            <a:xfrm flipH="1">
              <a:off x="7227207" y="4332119"/>
              <a:ext cx="184442" cy="25235"/>
            </a:xfrm>
            <a:custGeom>
              <a:rect b="b" l="l" r="r" t="t"/>
              <a:pathLst>
                <a:path extrusionOk="0" h="913" w="6673">
                  <a:moveTo>
                    <a:pt x="2748" y="1"/>
                  </a:moveTo>
                  <a:cubicBezTo>
                    <a:pt x="1201" y="1"/>
                    <a:pt x="1" y="218"/>
                    <a:pt x="1" y="513"/>
                  </a:cubicBezTo>
                  <a:cubicBezTo>
                    <a:pt x="1" y="546"/>
                    <a:pt x="1" y="579"/>
                    <a:pt x="34" y="613"/>
                  </a:cubicBezTo>
                  <a:cubicBezTo>
                    <a:pt x="226" y="366"/>
                    <a:pt x="1232" y="186"/>
                    <a:pt x="2511" y="186"/>
                  </a:cubicBezTo>
                  <a:cubicBezTo>
                    <a:pt x="2786" y="186"/>
                    <a:pt x="3074" y="195"/>
                    <a:pt x="3370" y="212"/>
                  </a:cubicBezTo>
                  <a:cubicBezTo>
                    <a:pt x="5038" y="279"/>
                    <a:pt x="6405" y="579"/>
                    <a:pt x="6639" y="913"/>
                  </a:cubicBezTo>
                  <a:cubicBezTo>
                    <a:pt x="6639" y="879"/>
                    <a:pt x="6672" y="846"/>
                    <a:pt x="6672" y="813"/>
                  </a:cubicBezTo>
                  <a:cubicBezTo>
                    <a:pt x="6672" y="446"/>
                    <a:pt x="5205" y="79"/>
                    <a:pt x="3370" y="12"/>
                  </a:cubicBezTo>
                  <a:cubicBezTo>
                    <a:pt x="3158" y="4"/>
                    <a:pt x="2950" y="1"/>
                    <a:pt x="27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9"/>
            <p:cNvSpPr/>
            <p:nvPr/>
          </p:nvSpPr>
          <p:spPr>
            <a:xfrm flipH="1">
              <a:off x="7180191" y="4316530"/>
              <a:ext cx="213021" cy="54893"/>
            </a:xfrm>
            <a:custGeom>
              <a:rect b="b" l="l" r="r" t="t"/>
              <a:pathLst>
                <a:path extrusionOk="0" h="1986" w="7707">
                  <a:moveTo>
                    <a:pt x="3344" y="1"/>
                  </a:moveTo>
                  <a:cubicBezTo>
                    <a:pt x="1487" y="1"/>
                    <a:pt x="34" y="324"/>
                    <a:pt x="34" y="843"/>
                  </a:cubicBezTo>
                  <a:cubicBezTo>
                    <a:pt x="1" y="1377"/>
                    <a:pt x="1702" y="1877"/>
                    <a:pt x="3804" y="1977"/>
                  </a:cubicBezTo>
                  <a:cubicBezTo>
                    <a:pt x="3972" y="1982"/>
                    <a:pt x="4138" y="1985"/>
                    <a:pt x="4300" y="1985"/>
                  </a:cubicBezTo>
                  <a:cubicBezTo>
                    <a:pt x="6196" y="1985"/>
                    <a:pt x="7642" y="1635"/>
                    <a:pt x="7673" y="1143"/>
                  </a:cubicBezTo>
                  <a:cubicBezTo>
                    <a:pt x="7706" y="610"/>
                    <a:pt x="6005" y="109"/>
                    <a:pt x="3870" y="9"/>
                  </a:cubicBezTo>
                  <a:cubicBezTo>
                    <a:pt x="3692" y="3"/>
                    <a:pt x="3516" y="1"/>
                    <a:pt x="33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9"/>
            <p:cNvSpPr/>
            <p:nvPr/>
          </p:nvSpPr>
          <p:spPr>
            <a:xfrm flipH="1">
              <a:off x="7180191" y="4312162"/>
              <a:ext cx="213021" cy="35987"/>
            </a:xfrm>
            <a:custGeom>
              <a:rect b="b" l="l" r="r" t="t"/>
              <a:pathLst>
                <a:path extrusionOk="0" h="1302" w="7707">
                  <a:moveTo>
                    <a:pt x="68" y="0"/>
                  </a:moveTo>
                  <a:lnTo>
                    <a:pt x="1" y="968"/>
                  </a:lnTo>
                  <a:lnTo>
                    <a:pt x="7673" y="1301"/>
                  </a:lnTo>
                  <a:lnTo>
                    <a:pt x="7706" y="334"/>
                  </a:lnTo>
                  <a:lnTo>
                    <a:pt x="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9"/>
            <p:cNvSpPr/>
            <p:nvPr/>
          </p:nvSpPr>
          <p:spPr>
            <a:xfrm flipH="1">
              <a:off x="7179279" y="4289801"/>
              <a:ext cx="212994" cy="54865"/>
            </a:xfrm>
            <a:custGeom>
              <a:rect b="b" l="l" r="r" t="t"/>
              <a:pathLst>
                <a:path extrusionOk="0" h="1985" w="7706">
                  <a:moveTo>
                    <a:pt x="3406" y="1"/>
                  </a:moveTo>
                  <a:cubicBezTo>
                    <a:pt x="1506" y="1"/>
                    <a:pt x="34" y="351"/>
                    <a:pt x="34" y="843"/>
                  </a:cubicBezTo>
                  <a:cubicBezTo>
                    <a:pt x="0" y="1376"/>
                    <a:pt x="1702" y="1877"/>
                    <a:pt x="3803" y="1977"/>
                  </a:cubicBezTo>
                  <a:cubicBezTo>
                    <a:pt x="3971" y="1982"/>
                    <a:pt x="4137" y="1985"/>
                    <a:pt x="4299" y="1985"/>
                  </a:cubicBezTo>
                  <a:cubicBezTo>
                    <a:pt x="6196" y="1985"/>
                    <a:pt x="7642" y="1635"/>
                    <a:pt x="7672" y="1143"/>
                  </a:cubicBezTo>
                  <a:cubicBezTo>
                    <a:pt x="7706" y="609"/>
                    <a:pt x="6005" y="109"/>
                    <a:pt x="3903" y="9"/>
                  </a:cubicBezTo>
                  <a:cubicBezTo>
                    <a:pt x="3735" y="4"/>
                    <a:pt x="3569" y="1"/>
                    <a:pt x="340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9"/>
            <p:cNvSpPr/>
            <p:nvPr/>
          </p:nvSpPr>
          <p:spPr>
            <a:xfrm flipH="1">
              <a:off x="7193099" y="4297983"/>
              <a:ext cx="185354" cy="25263"/>
            </a:xfrm>
            <a:custGeom>
              <a:rect b="b" l="l" r="r" t="t"/>
              <a:pathLst>
                <a:path extrusionOk="0" h="914" w="6706">
                  <a:moveTo>
                    <a:pt x="2711" y="0"/>
                  </a:moveTo>
                  <a:cubicBezTo>
                    <a:pt x="1177" y="0"/>
                    <a:pt x="30" y="197"/>
                    <a:pt x="1" y="547"/>
                  </a:cubicBezTo>
                  <a:cubicBezTo>
                    <a:pt x="1" y="580"/>
                    <a:pt x="34" y="613"/>
                    <a:pt x="34" y="613"/>
                  </a:cubicBezTo>
                  <a:cubicBezTo>
                    <a:pt x="254" y="366"/>
                    <a:pt x="1241" y="187"/>
                    <a:pt x="2513" y="187"/>
                  </a:cubicBezTo>
                  <a:cubicBezTo>
                    <a:pt x="2787" y="187"/>
                    <a:pt x="3074" y="195"/>
                    <a:pt x="3370" y="213"/>
                  </a:cubicBezTo>
                  <a:cubicBezTo>
                    <a:pt x="5038" y="280"/>
                    <a:pt x="6439" y="580"/>
                    <a:pt x="6672" y="914"/>
                  </a:cubicBezTo>
                  <a:cubicBezTo>
                    <a:pt x="6672" y="880"/>
                    <a:pt x="6705" y="847"/>
                    <a:pt x="6705" y="814"/>
                  </a:cubicBezTo>
                  <a:cubicBezTo>
                    <a:pt x="6705" y="480"/>
                    <a:pt x="5238" y="113"/>
                    <a:pt x="3403" y="13"/>
                  </a:cubicBezTo>
                  <a:cubicBezTo>
                    <a:pt x="3166" y="5"/>
                    <a:pt x="2934" y="0"/>
                    <a:pt x="27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9"/>
            <p:cNvSpPr/>
            <p:nvPr/>
          </p:nvSpPr>
          <p:spPr>
            <a:xfrm flipH="1">
              <a:off x="7333236" y="4438811"/>
              <a:ext cx="212082" cy="73439"/>
            </a:xfrm>
            <a:custGeom>
              <a:rect b="b" l="l" r="r" t="t"/>
              <a:pathLst>
                <a:path extrusionOk="0" h="2657" w="7673">
                  <a:moveTo>
                    <a:pt x="6278" y="1"/>
                  </a:moveTo>
                  <a:cubicBezTo>
                    <a:pt x="5565" y="1"/>
                    <a:pt x="4620" y="126"/>
                    <a:pt x="3603" y="389"/>
                  </a:cubicBezTo>
                  <a:cubicBezTo>
                    <a:pt x="1568" y="922"/>
                    <a:pt x="0" y="1756"/>
                    <a:pt x="133" y="2257"/>
                  </a:cubicBezTo>
                  <a:cubicBezTo>
                    <a:pt x="200" y="2523"/>
                    <a:pt x="676" y="2657"/>
                    <a:pt x="1389" y="2657"/>
                  </a:cubicBezTo>
                  <a:cubicBezTo>
                    <a:pt x="2102" y="2657"/>
                    <a:pt x="3052" y="2523"/>
                    <a:pt x="4070" y="2257"/>
                  </a:cubicBezTo>
                  <a:cubicBezTo>
                    <a:pt x="6138" y="1756"/>
                    <a:pt x="7672" y="922"/>
                    <a:pt x="7572" y="389"/>
                  </a:cubicBezTo>
                  <a:cubicBezTo>
                    <a:pt x="7504" y="134"/>
                    <a:pt x="7015" y="1"/>
                    <a:pt x="6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9"/>
            <p:cNvSpPr/>
            <p:nvPr/>
          </p:nvSpPr>
          <p:spPr>
            <a:xfrm flipH="1">
              <a:off x="7336000" y="4423719"/>
              <a:ext cx="212109" cy="77475"/>
            </a:xfrm>
            <a:custGeom>
              <a:rect b="b" l="l" r="r" t="t"/>
              <a:pathLst>
                <a:path extrusionOk="0" h="2803" w="7674">
                  <a:moveTo>
                    <a:pt x="7406" y="1"/>
                  </a:moveTo>
                  <a:lnTo>
                    <a:pt x="1" y="1869"/>
                  </a:lnTo>
                  <a:lnTo>
                    <a:pt x="234" y="2803"/>
                  </a:lnTo>
                  <a:lnTo>
                    <a:pt x="7673" y="935"/>
                  </a:lnTo>
                  <a:lnTo>
                    <a:pt x="740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9"/>
            <p:cNvSpPr/>
            <p:nvPr/>
          </p:nvSpPr>
          <p:spPr>
            <a:xfrm flipH="1">
              <a:off x="7339703" y="4412995"/>
              <a:ext cx="212082" cy="73439"/>
            </a:xfrm>
            <a:custGeom>
              <a:rect b="b" l="l" r="r" t="t"/>
              <a:pathLst>
                <a:path extrusionOk="0" h="2657" w="7673">
                  <a:moveTo>
                    <a:pt x="6262" y="1"/>
                  </a:moveTo>
                  <a:cubicBezTo>
                    <a:pt x="5557" y="1"/>
                    <a:pt x="4621" y="126"/>
                    <a:pt x="3603" y="389"/>
                  </a:cubicBezTo>
                  <a:cubicBezTo>
                    <a:pt x="1568" y="922"/>
                    <a:pt x="1" y="1756"/>
                    <a:pt x="134" y="2257"/>
                  </a:cubicBezTo>
                  <a:cubicBezTo>
                    <a:pt x="201" y="2523"/>
                    <a:pt x="676" y="2657"/>
                    <a:pt x="1389" y="2657"/>
                  </a:cubicBezTo>
                  <a:cubicBezTo>
                    <a:pt x="2102" y="2657"/>
                    <a:pt x="3053" y="2523"/>
                    <a:pt x="4070" y="2257"/>
                  </a:cubicBezTo>
                  <a:cubicBezTo>
                    <a:pt x="6138" y="1723"/>
                    <a:pt x="7673" y="922"/>
                    <a:pt x="7539" y="389"/>
                  </a:cubicBezTo>
                  <a:cubicBezTo>
                    <a:pt x="7471" y="134"/>
                    <a:pt x="6990" y="1"/>
                    <a:pt x="62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9"/>
            <p:cNvSpPr/>
            <p:nvPr/>
          </p:nvSpPr>
          <p:spPr>
            <a:xfrm flipH="1">
              <a:off x="7356287" y="4419988"/>
              <a:ext cx="181678" cy="53539"/>
            </a:xfrm>
            <a:custGeom>
              <a:rect b="b" l="l" r="r" t="t"/>
              <a:pathLst>
                <a:path extrusionOk="0" h="1937" w="6573">
                  <a:moveTo>
                    <a:pt x="5734" y="0"/>
                  </a:moveTo>
                  <a:cubicBezTo>
                    <a:pt x="5103" y="0"/>
                    <a:pt x="4163" y="136"/>
                    <a:pt x="3136" y="402"/>
                  </a:cubicBezTo>
                  <a:cubicBezTo>
                    <a:pt x="1369" y="836"/>
                    <a:pt x="1" y="1503"/>
                    <a:pt x="101" y="1870"/>
                  </a:cubicBezTo>
                  <a:cubicBezTo>
                    <a:pt x="101" y="1870"/>
                    <a:pt x="134" y="1904"/>
                    <a:pt x="134" y="1937"/>
                  </a:cubicBezTo>
                  <a:cubicBezTo>
                    <a:pt x="301" y="1570"/>
                    <a:pt x="1602" y="1003"/>
                    <a:pt x="3203" y="569"/>
                  </a:cubicBezTo>
                  <a:cubicBezTo>
                    <a:pt x="4222" y="320"/>
                    <a:pt x="5151" y="187"/>
                    <a:pt x="5778" y="187"/>
                  </a:cubicBezTo>
                  <a:cubicBezTo>
                    <a:pt x="6157" y="187"/>
                    <a:pt x="6426" y="235"/>
                    <a:pt x="6539" y="336"/>
                  </a:cubicBezTo>
                  <a:cubicBezTo>
                    <a:pt x="6572" y="302"/>
                    <a:pt x="6572" y="269"/>
                    <a:pt x="6539" y="236"/>
                  </a:cubicBezTo>
                  <a:cubicBezTo>
                    <a:pt x="6510" y="78"/>
                    <a:pt x="6210" y="0"/>
                    <a:pt x="57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9"/>
            <p:cNvSpPr/>
            <p:nvPr/>
          </p:nvSpPr>
          <p:spPr>
            <a:xfrm flipH="1">
              <a:off x="7428208" y="4481350"/>
              <a:ext cx="212082" cy="54202"/>
            </a:xfrm>
            <a:custGeom>
              <a:rect b="b" l="l" r="r" t="t"/>
              <a:pathLst>
                <a:path extrusionOk="0" h="1961" w="7673">
                  <a:moveTo>
                    <a:pt x="3185" y="1"/>
                  </a:moveTo>
                  <a:cubicBezTo>
                    <a:pt x="1404" y="1"/>
                    <a:pt x="30" y="343"/>
                    <a:pt x="0" y="818"/>
                  </a:cubicBezTo>
                  <a:cubicBezTo>
                    <a:pt x="0" y="1351"/>
                    <a:pt x="1668" y="1852"/>
                    <a:pt x="3803" y="1952"/>
                  </a:cubicBezTo>
                  <a:cubicBezTo>
                    <a:pt x="3982" y="1957"/>
                    <a:pt x="4158" y="1960"/>
                    <a:pt x="4331" y="1960"/>
                  </a:cubicBezTo>
                  <a:cubicBezTo>
                    <a:pt x="6188" y="1960"/>
                    <a:pt x="7642" y="1639"/>
                    <a:pt x="7672" y="1151"/>
                  </a:cubicBezTo>
                  <a:cubicBezTo>
                    <a:pt x="7672" y="618"/>
                    <a:pt x="6005" y="84"/>
                    <a:pt x="3870" y="17"/>
                  </a:cubicBezTo>
                  <a:cubicBezTo>
                    <a:pt x="3636" y="6"/>
                    <a:pt x="3407" y="1"/>
                    <a:pt x="31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9"/>
            <p:cNvSpPr/>
            <p:nvPr/>
          </p:nvSpPr>
          <p:spPr>
            <a:xfrm flipH="1">
              <a:off x="7427296" y="4477203"/>
              <a:ext cx="212994" cy="35048"/>
            </a:xfrm>
            <a:custGeom>
              <a:rect b="b" l="l" r="r" t="t"/>
              <a:pathLst>
                <a:path extrusionOk="0" h="1268" w="7706">
                  <a:moveTo>
                    <a:pt x="34" y="0"/>
                  </a:moveTo>
                  <a:lnTo>
                    <a:pt x="0" y="968"/>
                  </a:lnTo>
                  <a:lnTo>
                    <a:pt x="7672" y="1268"/>
                  </a:lnTo>
                  <a:lnTo>
                    <a:pt x="7706" y="301"/>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9"/>
            <p:cNvSpPr/>
            <p:nvPr/>
          </p:nvSpPr>
          <p:spPr>
            <a:xfrm flipH="1">
              <a:off x="7426356" y="4454621"/>
              <a:ext cx="213021" cy="54396"/>
            </a:xfrm>
            <a:custGeom>
              <a:rect b="b" l="l" r="r" t="t"/>
              <a:pathLst>
                <a:path extrusionOk="0" h="1968" w="7707">
                  <a:moveTo>
                    <a:pt x="3208" y="0"/>
                  </a:moveTo>
                  <a:cubicBezTo>
                    <a:pt x="1404" y="0"/>
                    <a:pt x="34" y="343"/>
                    <a:pt x="34" y="817"/>
                  </a:cubicBezTo>
                  <a:cubicBezTo>
                    <a:pt x="1" y="1351"/>
                    <a:pt x="1702" y="1851"/>
                    <a:pt x="3803" y="1951"/>
                  </a:cubicBezTo>
                  <a:cubicBezTo>
                    <a:pt x="4041" y="1963"/>
                    <a:pt x="4272" y="1968"/>
                    <a:pt x="4497" y="1968"/>
                  </a:cubicBezTo>
                  <a:cubicBezTo>
                    <a:pt x="6296" y="1968"/>
                    <a:pt x="7643" y="1625"/>
                    <a:pt x="7673" y="1151"/>
                  </a:cubicBezTo>
                  <a:cubicBezTo>
                    <a:pt x="7706" y="584"/>
                    <a:pt x="6005" y="83"/>
                    <a:pt x="3903" y="17"/>
                  </a:cubicBezTo>
                  <a:cubicBezTo>
                    <a:pt x="3666" y="6"/>
                    <a:pt x="3434" y="0"/>
                    <a:pt x="32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9"/>
            <p:cNvSpPr/>
            <p:nvPr/>
          </p:nvSpPr>
          <p:spPr>
            <a:xfrm flipH="1">
              <a:off x="7440204" y="4462084"/>
              <a:ext cx="185354" cy="25291"/>
            </a:xfrm>
            <a:custGeom>
              <a:rect b="b" l="l" r="r" t="t"/>
              <a:pathLst>
                <a:path extrusionOk="0" h="915" w="6706">
                  <a:moveTo>
                    <a:pt x="2706" y="1"/>
                  </a:moveTo>
                  <a:cubicBezTo>
                    <a:pt x="1175" y="1"/>
                    <a:pt x="30" y="194"/>
                    <a:pt x="1" y="514"/>
                  </a:cubicBezTo>
                  <a:cubicBezTo>
                    <a:pt x="1" y="547"/>
                    <a:pt x="34" y="581"/>
                    <a:pt x="34" y="614"/>
                  </a:cubicBezTo>
                  <a:cubicBezTo>
                    <a:pt x="254" y="367"/>
                    <a:pt x="1241" y="188"/>
                    <a:pt x="2514" y="188"/>
                  </a:cubicBezTo>
                  <a:cubicBezTo>
                    <a:pt x="2788" y="188"/>
                    <a:pt x="3075" y="196"/>
                    <a:pt x="3370" y="214"/>
                  </a:cubicBezTo>
                  <a:cubicBezTo>
                    <a:pt x="5038" y="280"/>
                    <a:pt x="6439" y="581"/>
                    <a:pt x="6672" y="914"/>
                  </a:cubicBezTo>
                  <a:cubicBezTo>
                    <a:pt x="6672" y="881"/>
                    <a:pt x="6706" y="848"/>
                    <a:pt x="6706" y="814"/>
                  </a:cubicBezTo>
                  <a:cubicBezTo>
                    <a:pt x="6706" y="447"/>
                    <a:pt x="5238" y="80"/>
                    <a:pt x="3403" y="14"/>
                  </a:cubicBezTo>
                  <a:cubicBezTo>
                    <a:pt x="3164" y="5"/>
                    <a:pt x="2931" y="1"/>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59"/>
            <p:cNvSpPr/>
            <p:nvPr/>
          </p:nvSpPr>
          <p:spPr>
            <a:xfrm flipH="1">
              <a:off x="6329171" y="4479498"/>
              <a:ext cx="219462" cy="55335"/>
            </a:xfrm>
            <a:custGeom>
              <a:rect b="b" l="l" r="r" t="t"/>
              <a:pathLst>
                <a:path extrusionOk="0" h="2002" w="7940">
                  <a:moveTo>
                    <a:pt x="3300" y="1"/>
                  </a:moveTo>
                  <a:cubicBezTo>
                    <a:pt x="1465" y="1"/>
                    <a:pt x="63" y="347"/>
                    <a:pt x="33" y="851"/>
                  </a:cubicBezTo>
                  <a:cubicBezTo>
                    <a:pt x="0" y="1385"/>
                    <a:pt x="1768" y="1919"/>
                    <a:pt x="3936" y="1985"/>
                  </a:cubicBezTo>
                  <a:cubicBezTo>
                    <a:pt x="4176" y="1997"/>
                    <a:pt x="4411" y="2002"/>
                    <a:pt x="4639" y="2002"/>
                  </a:cubicBezTo>
                  <a:cubicBezTo>
                    <a:pt x="6474" y="2002"/>
                    <a:pt x="7876" y="1656"/>
                    <a:pt x="7906" y="1152"/>
                  </a:cubicBezTo>
                  <a:cubicBezTo>
                    <a:pt x="7939" y="618"/>
                    <a:pt x="6205" y="84"/>
                    <a:pt x="4003" y="17"/>
                  </a:cubicBezTo>
                  <a:cubicBezTo>
                    <a:pt x="3763" y="6"/>
                    <a:pt x="3528" y="1"/>
                    <a:pt x="33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59"/>
            <p:cNvSpPr/>
            <p:nvPr/>
          </p:nvSpPr>
          <p:spPr>
            <a:xfrm flipH="1">
              <a:off x="6329171" y="4474439"/>
              <a:ext cx="218549" cy="36899"/>
            </a:xfrm>
            <a:custGeom>
              <a:rect b="b" l="l" r="r" t="t"/>
              <a:pathLst>
                <a:path extrusionOk="0" h="1335" w="7907">
                  <a:moveTo>
                    <a:pt x="34" y="0"/>
                  </a:moveTo>
                  <a:lnTo>
                    <a:pt x="0" y="1001"/>
                  </a:lnTo>
                  <a:lnTo>
                    <a:pt x="7873" y="1335"/>
                  </a:lnTo>
                  <a:lnTo>
                    <a:pt x="7906"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9"/>
            <p:cNvSpPr/>
            <p:nvPr/>
          </p:nvSpPr>
          <p:spPr>
            <a:xfrm flipH="1">
              <a:off x="6328259" y="4451857"/>
              <a:ext cx="218549" cy="55999"/>
            </a:xfrm>
            <a:custGeom>
              <a:rect b="b" l="l" r="r" t="t"/>
              <a:pathLst>
                <a:path extrusionOk="0" h="2026" w="7907">
                  <a:moveTo>
                    <a:pt x="3291" y="0"/>
                  </a:moveTo>
                  <a:cubicBezTo>
                    <a:pt x="1433" y="0"/>
                    <a:pt x="34" y="346"/>
                    <a:pt x="34" y="851"/>
                  </a:cubicBezTo>
                  <a:cubicBezTo>
                    <a:pt x="1" y="1384"/>
                    <a:pt x="1735" y="1918"/>
                    <a:pt x="3904" y="2018"/>
                  </a:cubicBezTo>
                  <a:cubicBezTo>
                    <a:pt x="4075" y="2023"/>
                    <a:pt x="4243" y="2026"/>
                    <a:pt x="4409" y="2026"/>
                  </a:cubicBezTo>
                  <a:cubicBezTo>
                    <a:pt x="6345" y="2026"/>
                    <a:pt x="7873" y="1676"/>
                    <a:pt x="7873" y="1184"/>
                  </a:cubicBezTo>
                  <a:cubicBezTo>
                    <a:pt x="7906" y="617"/>
                    <a:pt x="6172" y="117"/>
                    <a:pt x="4004" y="17"/>
                  </a:cubicBezTo>
                  <a:cubicBezTo>
                    <a:pt x="3760" y="6"/>
                    <a:pt x="3522" y="0"/>
                    <a:pt x="32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9"/>
            <p:cNvSpPr/>
            <p:nvPr/>
          </p:nvSpPr>
          <p:spPr>
            <a:xfrm flipH="1">
              <a:off x="6343019" y="4459099"/>
              <a:ext cx="189030" cy="26424"/>
            </a:xfrm>
            <a:custGeom>
              <a:rect b="b" l="l" r="r" t="t"/>
              <a:pathLst>
                <a:path extrusionOk="0" h="956" w="6839">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9"/>
            <p:cNvSpPr/>
            <p:nvPr/>
          </p:nvSpPr>
          <p:spPr>
            <a:xfrm flipH="1">
              <a:off x="6343019" y="4459099"/>
              <a:ext cx="189030" cy="26424"/>
            </a:xfrm>
            <a:custGeom>
              <a:rect b="b" l="l" r="r" t="t"/>
              <a:pathLst>
                <a:path extrusionOk="0" h="956" w="6839">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59"/>
            <p:cNvSpPr/>
            <p:nvPr/>
          </p:nvSpPr>
          <p:spPr>
            <a:xfrm flipH="1">
              <a:off x="6343931" y="4464821"/>
              <a:ext cx="188118" cy="33085"/>
            </a:xfrm>
            <a:custGeom>
              <a:rect b="b" l="l" r="r" t="t"/>
              <a:pathLst>
                <a:path extrusionOk="0" h="1197" w="6806">
                  <a:moveTo>
                    <a:pt x="2699" y="0"/>
                  </a:moveTo>
                  <a:cubicBezTo>
                    <a:pt x="1308" y="0"/>
                    <a:pt x="228" y="163"/>
                    <a:pt x="1" y="448"/>
                  </a:cubicBezTo>
                  <a:cubicBezTo>
                    <a:pt x="267" y="782"/>
                    <a:pt x="1668" y="1115"/>
                    <a:pt x="3403" y="1182"/>
                  </a:cubicBezTo>
                  <a:cubicBezTo>
                    <a:pt x="3651" y="1192"/>
                    <a:pt x="3894" y="1197"/>
                    <a:pt x="4128" y="1197"/>
                  </a:cubicBezTo>
                  <a:cubicBezTo>
                    <a:pt x="5498" y="1197"/>
                    <a:pt x="6577" y="1033"/>
                    <a:pt x="6805" y="749"/>
                  </a:cubicBezTo>
                  <a:cubicBezTo>
                    <a:pt x="6572" y="382"/>
                    <a:pt x="5171" y="81"/>
                    <a:pt x="3436" y="15"/>
                  </a:cubicBezTo>
                  <a:cubicBezTo>
                    <a:pt x="3183" y="5"/>
                    <a:pt x="2937" y="0"/>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9"/>
            <p:cNvSpPr/>
            <p:nvPr/>
          </p:nvSpPr>
          <p:spPr>
            <a:xfrm flipH="1">
              <a:off x="6352224" y="4437125"/>
              <a:ext cx="218549" cy="56220"/>
            </a:xfrm>
            <a:custGeom>
              <a:rect b="b" l="l" r="r" t="t"/>
              <a:pathLst>
                <a:path extrusionOk="0" h="2034" w="7907">
                  <a:moveTo>
                    <a:pt x="3341" y="1"/>
                  </a:moveTo>
                  <a:cubicBezTo>
                    <a:pt x="1480" y="1"/>
                    <a:pt x="30" y="372"/>
                    <a:pt x="1" y="850"/>
                  </a:cubicBezTo>
                  <a:cubicBezTo>
                    <a:pt x="1" y="1417"/>
                    <a:pt x="1735" y="1917"/>
                    <a:pt x="3903" y="2017"/>
                  </a:cubicBezTo>
                  <a:cubicBezTo>
                    <a:pt x="4143" y="2028"/>
                    <a:pt x="4379" y="2034"/>
                    <a:pt x="4608" y="2034"/>
                  </a:cubicBezTo>
                  <a:cubicBezTo>
                    <a:pt x="6448" y="2034"/>
                    <a:pt x="7873" y="1688"/>
                    <a:pt x="7873" y="1183"/>
                  </a:cubicBezTo>
                  <a:cubicBezTo>
                    <a:pt x="7906" y="650"/>
                    <a:pt x="6172" y="116"/>
                    <a:pt x="4003" y="16"/>
                  </a:cubicBezTo>
                  <a:cubicBezTo>
                    <a:pt x="3778" y="6"/>
                    <a:pt x="3557" y="1"/>
                    <a:pt x="33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9"/>
            <p:cNvSpPr/>
            <p:nvPr/>
          </p:nvSpPr>
          <p:spPr>
            <a:xfrm flipH="1">
              <a:off x="6351311" y="4432951"/>
              <a:ext cx="219462" cy="36899"/>
            </a:xfrm>
            <a:custGeom>
              <a:rect b="b" l="l" r="r" t="t"/>
              <a:pathLst>
                <a:path extrusionOk="0" h="1335" w="7940">
                  <a:moveTo>
                    <a:pt x="67" y="0"/>
                  </a:moveTo>
                  <a:lnTo>
                    <a:pt x="1" y="1001"/>
                  </a:lnTo>
                  <a:lnTo>
                    <a:pt x="7873" y="1334"/>
                  </a:lnTo>
                  <a:lnTo>
                    <a:pt x="7940"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9"/>
            <p:cNvSpPr/>
            <p:nvPr/>
          </p:nvSpPr>
          <p:spPr>
            <a:xfrm flipH="1">
              <a:off x="6351311" y="4409678"/>
              <a:ext cx="218549" cy="56026"/>
            </a:xfrm>
            <a:custGeom>
              <a:rect b="b" l="l" r="r" t="t"/>
              <a:pathLst>
                <a:path extrusionOk="0" h="2027" w="7907">
                  <a:moveTo>
                    <a:pt x="3499" y="0"/>
                  </a:moveTo>
                  <a:cubicBezTo>
                    <a:pt x="1563" y="0"/>
                    <a:pt x="34" y="351"/>
                    <a:pt x="34" y="842"/>
                  </a:cubicBezTo>
                  <a:cubicBezTo>
                    <a:pt x="1" y="1409"/>
                    <a:pt x="1735" y="1943"/>
                    <a:pt x="3904" y="2010"/>
                  </a:cubicBezTo>
                  <a:cubicBezTo>
                    <a:pt x="4144" y="2021"/>
                    <a:pt x="4379" y="2026"/>
                    <a:pt x="4608" y="2026"/>
                  </a:cubicBezTo>
                  <a:cubicBezTo>
                    <a:pt x="6449" y="2026"/>
                    <a:pt x="7877" y="1680"/>
                    <a:pt x="7907" y="1176"/>
                  </a:cubicBezTo>
                  <a:cubicBezTo>
                    <a:pt x="7907" y="642"/>
                    <a:pt x="6172" y="108"/>
                    <a:pt x="4004" y="8"/>
                  </a:cubicBezTo>
                  <a:cubicBezTo>
                    <a:pt x="3833" y="3"/>
                    <a:pt x="3664" y="0"/>
                    <a:pt x="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9"/>
            <p:cNvSpPr/>
            <p:nvPr/>
          </p:nvSpPr>
          <p:spPr>
            <a:xfrm flipH="1">
              <a:off x="6365131" y="4417611"/>
              <a:ext cx="189970" cy="26424"/>
            </a:xfrm>
            <a:custGeom>
              <a:rect b="b" l="l" r="r" t="t"/>
              <a:pathLst>
                <a:path extrusionOk="0" h="956" w="6873">
                  <a:moveTo>
                    <a:pt x="2652" y="0"/>
                  </a:moveTo>
                  <a:cubicBezTo>
                    <a:pt x="1150" y="0"/>
                    <a:pt x="1" y="241"/>
                    <a:pt x="1" y="555"/>
                  </a:cubicBezTo>
                  <a:cubicBezTo>
                    <a:pt x="1" y="589"/>
                    <a:pt x="1" y="622"/>
                    <a:pt x="34" y="655"/>
                  </a:cubicBezTo>
                  <a:cubicBezTo>
                    <a:pt x="262" y="370"/>
                    <a:pt x="1342" y="207"/>
                    <a:pt x="2712" y="207"/>
                  </a:cubicBezTo>
                  <a:cubicBezTo>
                    <a:pt x="2946" y="207"/>
                    <a:pt x="3188" y="212"/>
                    <a:pt x="3436" y="222"/>
                  </a:cubicBezTo>
                  <a:cubicBezTo>
                    <a:pt x="5171" y="288"/>
                    <a:pt x="6572" y="589"/>
                    <a:pt x="6805" y="955"/>
                  </a:cubicBezTo>
                  <a:cubicBezTo>
                    <a:pt x="6839" y="922"/>
                    <a:pt x="6872" y="889"/>
                    <a:pt x="6872" y="855"/>
                  </a:cubicBezTo>
                  <a:cubicBezTo>
                    <a:pt x="6872" y="488"/>
                    <a:pt x="5338" y="88"/>
                    <a:pt x="3436" y="21"/>
                  </a:cubicBezTo>
                  <a:cubicBezTo>
                    <a:pt x="3168" y="7"/>
                    <a:pt x="2905" y="0"/>
                    <a:pt x="26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9"/>
            <p:cNvSpPr/>
            <p:nvPr/>
          </p:nvSpPr>
          <p:spPr>
            <a:xfrm flipH="1">
              <a:off x="6302443" y="4402519"/>
              <a:ext cx="219462" cy="36899"/>
            </a:xfrm>
            <a:custGeom>
              <a:rect b="b" l="l" r="r" t="t"/>
              <a:pathLst>
                <a:path extrusionOk="0" h="1335" w="7940">
                  <a:moveTo>
                    <a:pt x="67" y="0"/>
                  </a:moveTo>
                  <a:lnTo>
                    <a:pt x="0" y="1001"/>
                  </a:lnTo>
                  <a:lnTo>
                    <a:pt x="7873" y="1335"/>
                  </a:lnTo>
                  <a:lnTo>
                    <a:pt x="7939"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59"/>
            <p:cNvSpPr/>
            <p:nvPr/>
          </p:nvSpPr>
          <p:spPr>
            <a:xfrm flipH="1">
              <a:off x="6301531" y="4379052"/>
              <a:ext cx="219462" cy="56220"/>
            </a:xfrm>
            <a:custGeom>
              <a:rect b="b" l="l" r="r" t="t"/>
              <a:pathLst>
                <a:path extrusionOk="0" h="2034" w="794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9"/>
            <p:cNvSpPr/>
            <p:nvPr/>
          </p:nvSpPr>
          <p:spPr>
            <a:xfrm flipH="1">
              <a:off x="6301531" y="4379052"/>
              <a:ext cx="219462" cy="56220"/>
            </a:xfrm>
            <a:custGeom>
              <a:rect b="b" l="l" r="r" t="t"/>
              <a:pathLst>
                <a:path extrusionOk="0" h="2034" w="794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59"/>
            <p:cNvSpPr/>
            <p:nvPr/>
          </p:nvSpPr>
          <p:spPr>
            <a:xfrm flipH="1">
              <a:off x="6317203" y="4386515"/>
              <a:ext cx="189030" cy="26175"/>
            </a:xfrm>
            <a:custGeom>
              <a:rect b="b" l="l" r="r" t="t"/>
              <a:pathLst>
                <a:path extrusionOk="0" h="947" w="6839">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9"/>
            <p:cNvSpPr/>
            <p:nvPr/>
          </p:nvSpPr>
          <p:spPr>
            <a:xfrm flipH="1">
              <a:off x="6317203" y="4386515"/>
              <a:ext cx="189030" cy="26175"/>
            </a:xfrm>
            <a:custGeom>
              <a:rect b="b" l="l" r="r" t="t"/>
              <a:pathLst>
                <a:path extrusionOk="0" h="947" w="6839">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9"/>
            <p:cNvSpPr/>
            <p:nvPr/>
          </p:nvSpPr>
          <p:spPr>
            <a:xfrm flipH="1">
              <a:off x="6318115" y="4392016"/>
              <a:ext cx="187206" cy="33361"/>
            </a:xfrm>
            <a:custGeom>
              <a:rect b="b" l="l" r="r" t="t"/>
              <a:pathLst>
                <a:path extrusionOk="0" h="1207" w="6773">
                  <a:moveTo>
                    <a:pt x="2759" y="1"/>
                  </a:moveTo>
                  <a:cubicBezTo>
                    <a:pt x="1351" y="1"/>
                    <a:pt x="233" y="190"/>
                    <a:pt x="1" y="480"/>
                  </a:cubicBezTo>
                  <a:cubicBezTo>
                    <a:pt x="234" y="814"/>
                    <a:pt x="1669" y="1114"/>
                    <a:pt x="3370" y="1181"/>
                  </a:cubicBezTo>
                  <a:cubicBezTo>
                    <a:pt x="3668" y="1198"/>
                    <a:pt x="3959" y="1207"/>
                    <a:pt x="4237" y="1207"/>
                  </a:cubicBezTo>
                  <a:cubicBezTo>
                    <a:pt x="5548" y="1207"/>
                    <a:pt x="6580" y="1022"/>
                    <a:pt x="6772" y="747"/>
                  </a:cubicBezTo>
                  <a:cubicBezTo>
                    <a:pt x="6572" y="414"/>
                    <a:pt x="5138" y="113"/>
                    <a:pt x="3403" y="13"/>
                  </a:cubicBezTo>
                  <a:cubicBezTo>
                    <a:pt x="3184" y="5"/>
                    <a:pt x="2968" y="1"/>
                    <a:pt x="27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9"/>
            <p:cNvSpPr/>
            <p:nvPr/>
          </p:nvSpPr>
          <p:spPr>
            <a:xfrm flipH="1">
              <a:off x="6302443" y="4365177"/>
              <a:ext cx="219462" cy="56026"/>
            </a:xfrm>
            <a:custGeom>
              <a:rect b="b" l="l" r="r" t="t"/>
              <a:pathLst>
                <a:path extrusionOk="0" h="2027" w="7940">
                  <a:moveTo>
                    <a:pt x="3300" y="1"/>
                  </a:moveTo>
                  <a:cubicBezTo>
                    <a:pt x="1465" y="1"/>
                    <a:pt x="64" y="347"/>
                    <a:pt x="34" y="851"/>
                  </a:cubicBezTo>
                  <a:cubicBezTo>
                    <a:pt x="0" y="1385"/>
                    <a:pt x="1768" y="1918"/>
                    <a:pt x="3937" y="2019"/>
                  </a:cubicBezTo>
                  <a:cubicBezTo>
                    <a:pt x="4108" y="2024"/>
                    <a:pt x="4276" y="2026"/>
                    <a:pt x="4441" y="2026"/>
                  </a:cubicBezTo>
                  <a:cubicBezTo>
                    <a:pt x="6373" y="2026"/>
                    <a:pt x="7875" y="1676"/>
                    <a:pt x="7906" y="1185"/>
                  </a:cubicBezTo>
                  <a:cubicBezTo>
                    <a:pt x="7939" y="617"/>
                    <a:pt x="6205" y="84"/>
                    <a:pt x="4003" y="17"/>
                  </a:cubicBezTo>
                  <a:cubicBezTo>
                    <a:pt x="3763" y="6"/>
                    <a:pt x="3528" y="1"/>
                    <a:pt x="33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9"/>
            <p:cNvSpPr/>
            <p:nvPr/>
          </p:nvSpPr>
          <p:spPr>
            <a:xfrm flipH="1">
              <a:off x="6301531" y="4337509"/>
              <a:ext cx="218522" cy="56026"/>
            </a:xfrm>
            <a:custGeom>
              <a:rect b="b" l="l" r="r" t="t"/>
              <a:pathLst>
                <a:path extrusionOk="0" h="2027" w="7906">
                  <a:moveTo>
                    <a:pt x="3299" y="1"/>
                  </a:moveTo>
                  <a:cubicBezTo>
                    <a:pt x="1458" y="1"/>
                    <a:pt x="34" y="347"/>
                    <a:pt x="34" y="851"/>
                  </a:cubicBezTo>
                  <a:cubicBezTo>
                    <a:pt x="0" y="1385"/>
                    <a:pt x="1735" y="1919"/>
                    <a:pt x="3903" y="2019"/>
                  </a:cubicBezTo>
                  <a:cubicBezTo>
                    <a:pt x="4074" y="2024"/>
                    <a:pt x="4243" y="2027"/>
                    <a:pt x="4408" y="2027"/>
                  </a:cubicBezTo>
                  <a:cubicBezTo>
                    <a:pt x="6344" y="2027"/>
                    <a:pt x="7872" y="1676"/>
                    <a:pt x="7872" y="1185"/>
                  </a:cubicBezTo>
                  <a:cubicBezTo>
                    <a:pt x="7906" y="618"/>
                    <a:pt x="6171" y="117"/>
                    <a:pt x="4003" y="17"/>
                  </a:cubicBezTo>
                  <a:cubicBezTo>
                    <a:pt x="3763" y="6"/>
                    <a:pt x="3528" y="1"/>
                    <a:pt x="32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9"/>
            <p:cNvSpPr/>
            <p:nvPr/>
          </p:nvSpPr>
          <p:spPr>
            <a:xfrm flipH="1">
              <a:off x="6316263" y="4344778"/>
              <a:ext cx="189058" cy="26424"/>
            </a:xfrm>
            <a:custGeom>
              <a:rect b="b" l="l" r="r" t="t"/>
              <a:pathLst>
                <a:path extrusionOk="0" h="956" w="684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9"/>
            <p:cNvSpPr/>
            <p:nvPr/>
          </p:nvSpPr>
          <p:spPr>
            <a:xfrm flipH="1">
              <a:off x="6316263" y="4344778"/>
              <a:ext cx="189058" cy="26424"/>
            </a:xfrm>
            <a:custGeom>
              <a:rect b="b" l="l" r="r" t="t"/>
              <a:pathLst>
                <a:path extrusionOk="0" h="956" w="684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9"/>
            <p:cNvSpPr/>
            <p:nvPr/>
          </p:nvSpPr>
          <p:spPr>
            <a:xfrm flipH="1">
              <a:off x="6317203" y="4350472"/>
              <a:ext cx="187178" cy="33113"/>
            </a:xfrm>
            <a:custGeom>
              <a:rect b="b" l="l" r="r" t="t"/>
              <a:pathLst>
                <a:path extrusionOk="0" h="1198" w="6772">
                  <a:moveTo>
                    <a:pt x="2665" y="1"/>
                  </a:moveTo>
                  <a:cubicBezTo>
                    <a:pt x="1275" y="1"/>
                    <a:pt x="200" y="164"/>
                    <a:pt x="0" y="449"/>
                  </a:cubicBezTo>
                  <a:cubicBezTo>
                    <a:pt x="234" y="816"/>
                    <a:pt x="1668" y="1116"/>
                    <a:pt x="3369" y="1183"/>
                  </a:cubicBezTo>
                  <a:cubicBezTo>
                    <a:pt x="3618" y="1193"/>
                    <a:pt x="3860" y="1197"/>
                    <a:pt x="4094" y="1197"/>
                  </a:cubicBezTo>
                  <a:cubicBezTo>
                    <a:pt x="5464" y="1197"/>
                    <a:pt x="6544" y="1034"/>
                    <a:pt x="6772" y="749"/>
                  </a:cubicBezTo>
                  <a:cubicBezTo>
                    <a:pt x="6538" y="416"/>
                    <a:pt x="5137" y="82"/>
                    <a:pt x="3403" y="15"/>
                  </a:cubicBezTo>
                  <a:cubicBezTo>
                    <a:pt x="3150" y="6"/>
                    <a:pt x="2903" y="1"/>
                    <a:pt x="266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9"/>
            <p:cNvSpPr/>
            <p:nvPr/>
          </p:nvSpPr>
          <p:spPr>
            <a:xfrm flipH="1">
              <a:off x="6086682" y="4431099"/>
              <a:ext cx="204729" cy="102157"/>
            </a:xfrm>
            <a:custGeom>
              <a:rect b="b" l="l" r="r" t="t"/>
              <a:pathLst>
                <a:path extrusionOk="0" h="3696" w="7407">
                  <a:moveTo>
                    <a:pt x="864" y="1"/>
                  </a:moveTo>
                  <a:cubicBezTo>
                    <a:pt x="532" y="1"/>
                    <a:pt x="308" y="76"/>
                    <a:pt x="234" y="234"/>
                  </a:cubicBezTo>
                  <a:cubicBezTo>
                    <a:pt x="1" y="701"/>
                    <a:pt x="1368" y="1835"/>
                    <a:pt x="3303" y="2736"/>
                  </a:cubicBezTo>
                  <a:cubicBezTo>
                    <a:pt x="4618" y="3335"/>
                    <a:pt x="5853" y="3696"/>
                    <a:pt x="6567" y="3696"/>
                  </a:cubicBezTo>
                  <a:cubicBezTo>
                    <a:pt x="6885" y="3696"/>
                    <a:pt x="7100" y="3624"/>
                    <a:pt x="7173" y="3470"/>
                  </a:cubicBezTo>
                  <a:cubicBezTo>
                    <a:pt x="7406" y="2969"/>
                    <a:pt x="6038" y="1868"/>
                    <a:pt x="4137" y="968"/>
                  </a:cubicBezTo>
                  <a:cubicBezTo>
                    <a:pt x="2814" y="352"/>
                    <a:pt x="1584"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9"/>
            <p:cNvSpPr/>
            <p:nvPr/>
          </p:nvSpPr>
          <p:spPr>
            <a:xfrm flipH="1">
              <a:off x="6082094" y="4413575"/>
              <a:ext cx="202850" cy="114347"/>
            </a:xfrm>
            <a:custGeom>
              <a:rect b="b" l="l" r="r" t="t"/>
              <a:pathLst>
                <a:path extrusionOk="0" h="4137" w="7339">
                  <a:moveTo>
                    <a:pt x="434" y="1"/>
                  </a:moveTo>
                  <a:lnTo>
                    <a:pt x="0" y="868"/>
                  </a:lnTo>
                  <a:lnTo>
                    <a:pt x="6939" y="4137"/>
                  </a:lnTo>
                  <a:lnTo>
                    <a:pt x="7339" y="3236"/>
                  </a:lnTo>
                  <a:lnTo>
                    <a:pt x="4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59"/>
            <p:cNvSpPr/>
            <p:nvPr/>
          </p:nvSpPr>
          <p:spPr>
            <a:xfrm flipH="1">
              <a:off x="6075626" y="4406831"/>
              <a:ext cx="203790" cy="102434"/>
            </a:xfrm>
            <a:custGeom>
              <a:rect b="b" l="l" r="r" t="t"/>
              <a:pathLst>
                <a:path extrusionOk="0" h="3706" w="7373">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59"/>
            <p:cNvSpPr/>
            <p:nvPr/>
          </p:nvSpPr>
          <p:spPr>
            <a:xfrm flipH="1">
              <a:off x="6075626" y="4406831"/>
              <a:ext cx="203790" cy="102434"/>
            </a:xfrm>
            <a:custGeom>
              <a:rect b="b" l="l" r="r" t="t"/>
              <a:pathLst>
                <a:path extrusionOk="0" h="3706" w="7373">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59"/>
            <p:cNvSpPr/>
            <p:nvPr/>
          </p:nvSpPr>
          <p:spPr>
            <a:xfrm flipH="1">
              <a:off x="6089473" y="4414764"/>
              <a:ext cx="171506" cy="83666"/>
            </a:xfrm>
            <a:custGeom>
              <a:rect b="b" l="l" r="r" t="t"/>
              <a:pathLst>
                <a:path extrusionOk="0" h="3027" w="6205">
                  <a:moveTo>
                    <a:pt x="357" y="1"/>
                  </a:moveTo>
                  <a:cubicBezTo>
                    <a:pt x="167" y="1"/>
                    <a:pt x="43" y="40"/>
                    <a:pt x="1" y="124"/>
                  </a:cubicBezTo>
                  <a:cubicBezTo>
                    <a:pt x="1" y="124"/>
                    <a:pt x="1" y="191"/>
                    <a:pt x="1" y="225"/>
                  </a:cubicBezTo>
                  <a:cubicBezTo>
                    <a:pt x="68" y="188"/>
                    <a:pt x="169" y="170"/>
                    <a:pt x="298" y="170"/>
                  </a:cubicBezTo>
                  <a:cubicBezTo>
                    <a:pt x="874" y="170"/>
                    <a:pt x="2010" y="520"/>
                    <a:pt x="3236" y="1092"/>
                  </a:cubicBezTo>
                  <a:cubicBezTo>
                    <a:pt x="4737" y="1826"/>
                    <a:pt x="5905" y="2626"/>
                    <a:pt x="6005" y="3027"/>
                  </a:cubicBezTo>
                  <a:cubicBezTo>
                    <a:pt x="6038" y="2993"/>
                    <a:pt x="6038" y="2993"/>
                    <a:pt x="6072" y="2960"/>
                  </a:cubicBezTo>
                  <a:cubicBezTo>
                    <a:pt x="6205" y="2626"/>
                    <a:pt x="5004" y="1692"/>
                    <a:pt x="3336" y="925"/>
                  </a:cubicBezTo>
                  <a:cubicBezTo>
                    <a:pt x="2063" y="351"/>
                    <a:pt x="921"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9"/>
            <p:cNvSpPr/>
            <p:nvPr/>
          </p:nvSpPr>
          <p:spPr>
            <a:xfrm flipH="1">
              <a:off x="6183507" y="4462001"/>
              <a:ext cx="212994" cy="54396"/>
            </a:xfrm>
            <a:custGeom>
              <a:rect b="b" l="l" r="r" t="t"/>
              <a:pathLst>
                <a:path extrusionOk="0" h="1968" w="7706">
                  <a:moveTo>
                    <a:pt x="3208" y="0"/>
                  </a:moveTo>
                  <a:cubicBezTo>
                    <a:pt x="1404" y="0"/>
                    <a:pt x="33" y="343"/>
                    <a:pt x="33" y="817"/>
                  </a:cubicBezTo>
                  <a:cubicBezTo>
                    <a:pt x="0" y="1351"/>
                    <a:pt x="1701" y="1851"/>
                    <a:pt x="3803" y="1951"/>
                  </a:cubicBezTo>
                  <a:cubicBezTo>
                    <a:pt x="4040" y="1962"/>
                    <a:pt x="4272" y="1968"/>
                    <a:pt x="4497" y="1968"/>
                  </a:cubicBezTo>
                  <a:cubicBezTo>
                    <a:pt x="6295" y="1968"/>
                    <a:pt x="7643" y="1625"/>
                    <a:pt x="7672" y="1151"/>
                  </a:cubicBezTo>
                  <a:cubicBezTo>
                    <a:pt x="7706" y="617"/>
                    <a:pt x="6004" y="117"/>
                    <a:pt x="3903" y="17"/>
                  </a:cubicBezTo>
                  <a:cubicBezTo>
                    <a:pt x="3666" y="5"/>
                    <a:pt x="3433" y="0"/>
                    <a:pt x="32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59"/>
            <p:cNvSpPr/>
            <p:nvPr/>
          </p:nvSpPr>
          <p:spPr>
            <a:xfrm flipH="1">
              <a:off x="6183507" y="4457828"/>
              <a:ext cx="212994" cy="35987"/>
            </a:xfrm>
            <a:custGeom>
              <a:rect b="b" l="l" r="r" t="t"/>
              <a:pathLst>
                <a:path extrusionOk="0" h="1302" w="7706">
                  <a:moveTo>
                    <a:pt x="67" y="1"/>
                  </a:moveTo>
                  <a:lnTo>
                    <a:pt x="0" y="968"/>
                  </a:lnTo>
                  <a:lnTo>
                    <a:pt x="7672" y="1302"/>
                  </a:lnTo>
                  <a:lnTo>
                    <a:pt x="7706" y="301"/>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9"/>
            <p:cNvSpPr/>
            <p:nvPr/>
          </p:nvSpPr>
          <p:spPr>
            <a:xfrm flipH="1">
              <a:off x="6182594" y="4435245"/>
              <a:ext cx="212082" cy="54423"/>
            </a:xfrm>
            <a:custGeom>
              <a:rect b="b" l="l" r="r" t="t"/>
              <a:pathLst>
                <a:path extrusionOk="0" h="1969" w="7673">
                  <a:moveTo>
                    <a:pt x="3176" y="1"/>
                  </a:moveTo>
                  <a:cubicBezTo>
                    <a:pt x="1378" y="1"/>
                    <a:pt x="30" y="343"/>
                    <a:pt x="1" y="818"/>
                  </a:cubicBezTo>
                  <a:cubicBezTo>
                    <a:pt x="1" y="1352"/>
                    <a:pt x="1669" y="1852"/>
                    <a:pt x="3770" y="1952"/>
                  </a:cubicBezTo>
                  <a:cubicBezTo>
                    <a:pt x="4007" y="1963"/>
                    <a:pt x="4240" y="1968"/>
                    <a:pt x="4465" y="1968"/>
                  </a:cubicBezTo>
                  <a:cubicBezTo>
                    <a:pt x="6269" y="1968"/>
                    <a:pt x="7640" y="1626"/>
                    <a:pt x="7640" y="1151"/>
                  </a:cubicBezTo>
                  <a:cubicBezTo>
                    <a:pt x="7673" y="618"/>
                    <a:pt x="5972" y="117"/>
                    <a:pt x="3870" y="17"/>
                  </a:cubicBezTo>
                  <a:cubicBezTo>
                    <a:pt x="3633" y="6"/>
                    <a:pt x="3401" y="1"/>
                    <a:pt x="31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9"/>
            <p:cNvSpPr/>
            <p:nvPr/>
          </p:nvSpPr>
          <p:spPr>
            <a:xfrm flipH="1">
              <a:off x="6196414" y="4442763"/>
              <a:ext cx="184414" cy="25235"/>
            </a:xfrm>
            <a:custGeom>
              <a:rect b="b" l="l" r="r" t="t"/>
              <a:pathLst>
                <a:path extrusionOk="0" h="913" w="6672">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9"/>
            <p:cNvSpPr/>
            <p:nvPr/>
          </p:nvSpPr>
          <p:spPr>
            <a:xfrm flipH="1">
              <a:off x="6196414" y="4442763"/>
              <a:ext cx="184414" cy="25235"/>
            </a:xfrm>
            <a:custGeom>
              <a:rect b="b" l="l" r="r" t="t"/>
              <a:pathLst>
                <a:path extrusionOk="0" h="913" w="6672">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2" name="Google Shape;622;p59"/>
          <p:cNvGrpSpPr/>
          <p:nvPr/>
        </p:nvGrpSpPr>
        <p:grpSpPr>
          <a:xfrm>
            <a:off x="4181374" y="3198608"/>
            <a:ext cx="449696" cy="426611"/>
            <a:chOff x="4192650" y="3203925"/>
            <a:chExt cx="438300" cy="415800"/>
          </a:xfrm>
        </p:grpSpPr>
        <p:sp>
          <p:nvSpPr>
            <p:cNvPr id="623" name="Google Shape;623;p59">
              <a:hlinkClick action="ppaction://hlinkshowjump?jump=nextslide"/>
            </p:cNvPr>
            <p:cNvSpPr/>
            <p:nvPr/>
          </p:nvSpPr>
          <p:spPr>
            <a:xfrm>
              <a:off x="4192650" y="3203925"/>
              <a:ext cx="438300" cy="415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59"/>
            <p:cNvGrpSpPr/>
            <p:nvPr/>
          </p:nvGrpSpPr>
          <p:grpSpPr>
            <a:xfrm>
              <a:off x="4309575" y="3316763"/>
              <a:ext cx="204457" cy="190123"/>
              <a:chOff x="4426425" y="4796938"/>
              <a:chExt cx="204457" cy="190123"/>
            </a:xfrm>
          </p:grpSpPr>
          <p:sp>
            <p:nvSpPr>
              <p:cNvPr id="625" name="Google Shape;625;p59"/>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9"/>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25" name="Shape 1125"/>
        <p:cNvGrpSpPr/>
        <p:nvPr/>
      </p:nvGrpSpPr>
      <p:grpSpPr>
        <a:xfrm>
          <a:off x="0" y="0"/>
          <a:ext cx="0" cy="0"/>
          <a:chOff x="0" y="0"/>
          <a:chExt cx="0" cy="0"/>
        </a:xfrm>
      </p:grpSpPr>
      <p:sp>
        <p:nvSpPr>
          <p:cNvPr id="1126" name="Google Shape;1126;p68"/>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Qualitative Variables</a:t>
            </a:r>
            <a:endParaRPr b="1">
              <a:latin typeface="Arial"/>
              <a:ea typeface="Arial"/>
              <a:cs typeface="Arial"/>
              <a:sym typeface="Arial"/>
            </a:endParaRPr>
          </a:p>
        </p:txBody>
      </p:sp>
      <p:sp>
        <p:nvSpPr>
          <p:cNvPr id="1127" name="Google Shape;1127;p68"/>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68">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68">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0" name="Google Shape;1130;p68"/>
          <p:cNvGrpSpPr/>
          <p:nvPr/>
        </p:nvGrpSpPr>
        <p:grpSpPr>
          <a:xfrm>
            <a:off x="4736475" y="4873138"/>
            <a:ext cx="204457" cy="190123"/>
            <a:chOff x="4426425" y="4796938"/>
            <a:chExt cx="204457" cy="190123"/>
          </a:xfrm>
        </p:grpSpPr>
        <p:sp>
          <p:nvSpPr>
            <p:cNvPr id="1131" name="Google Shape;1131;p68"/>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68"/>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68"/>
          <p:cNvGrpSpPr/>
          <p:nvPr/>
        </p:nvGrpSpPr>
        <p:grpSpPr>
          <a:xfrm flipH="1">
            <a:off x="4203075" y="4873138"/>
            <a:ext cx="204457" cy="190123"/>
            <a:chOff x="4426425" y="4796938"/>
            <a:chExt cx="204457" cy="190123"/>
          </a:xfrm>
        </p:grpSpPr>
        <p:sp>
          <p:nvSpPr>
            <p:cNvPr id="1134" name="Google Shape;1134;p68"/>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8"/>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36" name="Google Shape;1136;p68"/>
          <p:cNvPicPr preferRelativeResize="0"/>
          <p:nvPr/>
        </p:nvPicPr>
        <p:blipFill>
          <a:blip r:embed="rId3">
            <a:alphaModFix/>
          </a:blip>
          <a:stretch>
            <a:fillRect/>
          </a:stretch>
        </p:blipFill>
        <p:spPr>
          <a:xfrm>
            <a:off x="152400" y="1170100"/>
            <a:ext cx="7641426" cy="3298650"/>
          </a:xfrm>
          <a:prstGeom prst="rect">
            <a:avLst/>
          </a:prstGeom>
          <a:noFill/>
          <a:ln>
            <a:noFill/>
          </a:ln>
        </p:spPr>
      </p:pic>
      <p:sp>
        <p:nvSpPr>
          <p:cNvPr id="1137" name="Google Shape;1137;p68"/>
          <p:cNvSpPr/>
          <p:nvPr/>
        </p:nvSpPr>
        <p:spPr>
          <a:xfrm>
            <a:off x="3679025" y="1202075"/>
            <a:ext cx="657000" cy="3336000"/>
          </a:xfrm>
          <a:prstGeom prst="rect">
            <a:avLst/>
          </a:prstGeom>
          <a:solidFill>
            <a:srgbClr val="F2F2F2">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8"/>
          <p:cNvSpPr/>
          <p:nvPr/>
        </p:nvSpPr>
        <p:spPr>
          <a:xfrm>
            <a:off x="2728925" y="1202075"/>
            <a:ext cx="845400" cy="3336000"/>
          </a:xfrm>
          <a:prstGeom prst="rect">
            <a:avLst/>
          </a:prstGeom>
          <a:solidFill>
            <a:srgbClr val="F2F2F2">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8"/>
          <p:cNvSpPr/>
          <p:nvPr/>
        </p:nvSpPr>
        <p:spPr>
          <a:xfrm>
            <a:off x="5167325" y="1202075"/>
            <a:ext cx="1283400" cy="3336000"/>
          </a:xfrm>
          <a:prstGeom prst="rect">
            <a:avLst/>
          </a:prstGeom>
          <a:solidFill>
            <a:srgbClr val="F2F2F2">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8"/>
          <p:cNvSpPr/>
          <p:nvPr/>
        </p:nvSpPr>
        <p:spPr>
          <a:xfrm>
            <a:off x="6541300" y="1202075"/>
            <a:ext cx="1109700" cy="3336000"/>
          </a:xfrm>
          <a:prstGeom prst="rect">
            <a:avLst/>
          </a:prstGeom>
          <a:solidFill>
            <a:srgbClr val="F2F2F2">
              <a:alpha val="0"/>
            </a:srgbClr>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8"/>
          <p:cNvSpPr/>
          <p:nvPr/>
        </p:nvSpPr>
        <p:spPr>
          <a:xfrm>
            <a:off x="1778825" y="1202075"/>
            <a:ext cx="845400" cy="3336000"/>
          </a:xfrm>
          <a:prstGeom prst="rect">
            <a:avLst/>
          </a:prstGeom>
          <a:solidFill>
            <a:srgbClr val="F2F2F2">
              <a:alpha val="0"/>
            </a:srgbClr>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8"/>
          <p:cNvSpPr/>
          <p:nvPr/>
        </p:nvSpPr>
        <p:spPr>
          <a:xfrm>
            <a:off x="4416000" y="1202075"/>
            <a:ext cx="657000" cy="3336000"/>
          </a:xfrm>
          <a:prstGeom prst="rect">
            <a:avLst/>
          </a:prstGeom>
          <a:solidFill>
            <a:srgbClr val="F2F2F2">
              <a:alpha val="0"/>
            </a:srgbClr>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46" name="Shape 1146"/>
        <p:cNvGrpSpPr/>
        <p:nvPr/>
      </p:nvGrpSpPr>
      <p:grpSpPr>
        <a:xfrm>
          <a:off x="0" y="0"/>
          <a:ext cx="0" cy="0"/>
          <a:chOff x="0" y="0"/>
          <a:chExt cx="0" cy="0"/>
        </a:xfrm>
      </p:grpSpPr>
      <p:sp>
        <p:nvSpPr>
          <p:cNvPr id="1147" name="Google Shape;1147;p69"/>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Qualitative Variables</a:t>
            </a:r>
            <a:endParaRPr b="1">
              <a:latin typeface="Arial"/>
              <a:ea typeface="Arial"/>
              <a:cs typeface="Arial"/>
              <a:sym typeface="Arial"/>
            </a:endParaRPr>
          </a:p>
        </p:txBody>
      </p:sp>
      <p:sp>
        <p:nvSpPr>
          <p:cNvPr id="1148" name="Google Shape;1148;p69"/>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69">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69">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1" name="Google Shape;1151;p69"/>
          <p:cNvGrpSpPr/>
          <p:nvPr/>
        </p:nvGrpSpPr>
        <p:grpSpPr>
          <a:xfrm>
            <a:off x="4736475" y="4873138"/>
            <a:ext cx="204457" cy="190123"/>
            <a:chOff x="4426425" y="4796938"/>
            <a:chExt cx="204457" cy="190123"/>
          </a:xfrm>
        </p:grpSpPr>
        <p:sp>
          <p:nvSpPr>
            <p:cNvPr id="1152" name="Google Shape;1152;p69"/>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69"/>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4" name="Google Shape;1154;p69"/>
          <p:cNvGrpSpPr/>
          <p:nvPr/>
        </p:nvGrpSpPr>
        <p:grpSpPr>
          <a:xfrm flipH="1">
            <a:off x="4203075" y="4873138"/>
            <a:ext cx="204457" cy="190123"/>
            <a:chOff x="4426425" y="4796938"/>
            <a:chExt cx="204457" cy="190123"/>
          </a:xfrm>
        </p:grpSpPr>
        <p:sp>
          <p:nvSpPr>
            <p:cNvPr id="1155" name="Google Shape;1155;p69"/>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69"/>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57" name="Google Shape;1157;p69"/>
          <p:cNvPicPr preferRelativeResize="0"/>
          <p:nvPr/>
        </p:nvPicPr>
        <p:blipFill>
          <a:blip r:embed="rId3">
            <a:alphaModFix/>
          </a:blip>
          <a:stretch>
            <a:fillRect/>
          </a:stretch>
        </p:blipFill>
        <p:spPr>
          <a:xfrm>
            <a:off x="152400" y="1170100"/>
            <a:ext cx="7704001" cy="3016825"/>
          </a:xfrm>
          <a:prstGeom prst="rect">
            <a:avLst/>
          </a:prstGeom>
          <a:noFill/>
          <a:ln>
            <a:noFill/>
          </a:ln>
        </p:spPr>
      </p:pic>
      <p:sp>
        <p:nvSpPr>
          <p:cNvPr id="1158" name="Google Shape;1158;p69"/>
          <p:cNvSpPr/>
          <p:nvPr/>
        </p:nvSpPr>
        <p:spPr>
          <a:xfrm>
            <a:off x="7093750" y="1010525"/>
            <a:ext cx="642900" cy="3336000"/>
          </a:xfrm>
          <a:prstGeom prst="rect">
            <a:avLst/>
          </a:prstGeom>
          <a:solidFill>
            <a:srgbClr val="F2F2F2">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9"/>
          <p:cNvSpPr/>
          <p:nvPr/>
        </p:nvSpPr>
        <p:spPr>
          <a:xfrm>
            <a:off x="1797850" y="1010525"/>
            <a:ext cx="1109700" cy="3336000"/>
          </a:xfrm>
          <a:prstGeom prst="rect">
            <a:avLst/>
          </a:prstGeom>
          <a:solidFill>
            <a:srgbClr val="F2F2F2">
              <a:alpha val="0"/>
            </a:srgbClr>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9"/>
          <p:cNvSpPr/>
          <p:nvPr/>
        </p:nvSpPr>
        <p:spPr>
          <a:xfrm>
            <a:off x="2976450" y="1010513"/>
            <a:ext cx="867000" cy="3336000"/>
          </a:xfrm>
          <a:prstGeom prst="rect">
            <a:avLst/>
          </a:prstGeom>
          <a:solidFill>
            <a:srgbClr val="F2F2F2">
              <a:alpha val="0"/>
            </a:srgbClr>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9"/>
          <p:cNvSpPr/>
          <p:nvPr/>
        </p:nvSpPr>
        <p:spPr>
          <a:xfrm>
            <a:off x="3874300" y="1010525"/>
            <a:ext cx="1019100" cy="3336000"/>
          </a:xfrm>
          <a:prstGeom prst="rect">
            <a:avLst/>
          </a:prstGeom>
          <a:solidFill>
            <a:srgbClr val="F2F2F2">
              <a:alpha val="0"/>
            </a:srgbClr>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9"/>
          <p:cNvSpPr/>
          <p:nvPr/>
        </p:nvSpPr>
        <p:spPr>
          <a:xfrm>
            <a:off x="4940925" y="1010525"/>
            <a:ext cx="642900" cy="3336000"/>
          </a:xfrm>
          <a:prstGeom prst="rect">
            <a:avLst/>
          </a:prstGeom>
          <a:solidFill>
            <a:srgbClr val="F2F2F2">
              <a:alpha val="0"/>
            </a:srgbClr>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9"/>
          <p:cNvSpPr/>
          <p:nvPr/>
        </p:nvSpPr>
        <p:spPr>
          <a:xfrm>
            <a:off x="5667400" y="1010525"/>
            <a:ext cx="1359600" cy="3336000"/>
          </a:xfrm>
          <a:prstGeom prst="rect">
            <a:avLst/>
          </a:prstGeom>
          <a:solidFill>
            <a:srgbClr val="F2F2F2">
              <a:alpha val="0"/>
            </a:srgbClr>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67" name="Shape 1167"/>
        <p:cNvGrpSpPr/>
        <p:nvPr/>
      </p:nvGrpSpPr>
      <p:grpSpPr>
        <a:xfrm>
          <a:off x="0" y="0"/>
          <a:ext cx="0" cy="0"/>
          <a:chOff x="0" y="0"/>
          <a:chExt cx="0" cy="0"/>
        </a:xfrm>
      </p:grpSpPr>
      <p:sp>
        <p:nvSpPr>
          <p:cNvPr id="1168" name="Google Shape;1168;p70"/>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Qualitative Variables</a:t>
            </a:r>
            <a:endParaRPr b="1">
              <a:latin typeface="Arial"/>
              <a:ea typeface="Arial"/>
              <a:cs typeface="Arial"/>
              <a:sym typeface="Arial"/>
            </a:endParaRPr>
          </a:p>
        </p:txBody>
      </p:sp>
      <p:sp>
        <p:nvSpPr>
          <p:cNvPr id="1169" name="Google Shape;1169;p70"/>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0">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0">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2" name="Google Shape;1172;p70"/>
          <p:cNvGrpSpPr/>
          <p:nvPr/>
        </p:nvGrpSpPr>
        <p:grpSpPr>
          <a:xfrm>
            <a:off x="4736475" y="4873138"/>
            <a:ext cx="204457" cy="190123"/>
            <a:chOff x="4426425" y="4796938"/>
            <a:chExt cx="204457" cy="190123"/>
          </a:xfrm>
        </p:grpSpPr>
        <p:sp>
          <p:nvSpPr>
            <p:cNvPr id="1173" name="Google Shape;1173;p70"/>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0"/>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5" name="Google Shape;1175;p70"/>
          <p:cNvGrpSpPr/>
          <p:nvPr/>
        </p:nvGrpSpPr>
        <p:grpSpPr>
          <a:xfrm flipH="1">
            <a:off x="4203075" y="4873138"/>
            <a:ext cx="204457" cy="190123"/>
            <a:chOff x="4426425" y="4796938"/>
            <a:chExt cx="204457" cy="190123"/>
          </a:xfrm>
        </p:grpSpPr>
        <p:sp>
          <p:nvSpPr>
            <p:cNvPr id="1176" name="Google Shape;1176;p70"/>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0"/>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78" name="Google Shape;1178;p70"/>
          <p:cNvPicPr preferRelativeResize="0"/>
          <p:nvPr/>
        </p:nvPicPr>
        <p:blipFill>
          <a:blip r:embed="rId3">
            <a:alphaModFix/>
          </a:blip>
          <a:stretch>
            <a:fillRect/>
          </a:stretch>
        </p:blipFill>
        <p:spPr>
          <a:xfrm>
            <a:off x="673900" y="1170100"/>
            <a:ext cx="6432603" cy="3399956"/>
          </a:xfrm>
          <a:prstGeom prst="rect">
            <a:avLst/>
          </a:prstGeom>
          <a:noFill/>
          <a:ln>
            <a:noFill/>
          </a:ln>
        </p:spPr>
      </p:pic>
      <p:sp>
        <p:nvSpPr>
          <p:cNvPr id="1179" name="Google Shape;1179;p70"/>
          <p:cNvSpPr/>
          <p:nvPr/>
        </p:nvSpPr>
        <p:spPr>
          <a:xfrm>
            <a:off x="3467500" y="1221000"/>
            <a:ext cx="790200" cy="3336000"/>
          </a:xfrm>
          <a:prstGeom prst="rect">
            <a:avLst/>
          </a:prstGeom>
          <a:solidFill>
            <a:srgbClr val="F2F2F2">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0"/>
          <p:cNvSpPr/>
          <p:nvPr/>
        </p:nvSpPr>
        <p:spPr>
          <a:xfrm>
            <a:off x="4324350" y="1221000"/>
            <a:ext cx="845400" cy="3336000"/>
          </a:xfrm>
          <a:prstGeom prst="rect">
            <a:avLst/>
          </a:prstGeom>
          <a:solidFill>
            <a:srgbClr val="F2F2F2">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0"/>
          <p:cNvSpPr/>
          <p:nvPr/>
        </p:nvSpPr>
        <p:spPr>
          <a:xfrm>
            <a:off x="2291150" y="1221000"/>
            <a:ext cx="1109700" cy="3336000"/>
          </a:xfrm>
          <a:prstGeom prst="rect">
            <a:avLst/>
          </a:prstGeom>
          <a:solidFill>
            <a:srgbClr val="F2F2F2">
              <a:alpha val="0"/>
            </a:srgbClr>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0"/>
          <p:cNvSpPr/>
          <p:nvPr/>
        </p:nvSpPr>
        <p:spPr>
          <a:xfrm>
            <a:off x="3514900" y="1248113"/>
            <a:ext cx="695400" cy="3243900"/>
          </a:xfrm>
          <a:prstGeom prst="rect">
            <a:avLst/>
          </a:prstGeom>
          <a:solidFill>
            <a:srgbClr val="F2F2F2">
              <a:alpha val="0"/>
            </a:srgbClr>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0"/>
          <p:cNvSpPr/>
          <p:nvPr/>
        </p:nvSpPr>
        <p:spPr>
          <a:xfrm>
            <a:off x="4399350" y="1248113"/>
            <a:ext cx="695400" cy="3243900"/>
          </a:xfrm>
          <a:prstGeom prst="rect">
            <a:avLst/>
          </a:prstGeom>
          <a:solidFill>
            <a:srgbClr val="F2F2F2">
              <a:alpha val="0"/>
            </a:srgbClr>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0"/>
          <p:cNvSpPr/>
          <p:nvPr/>
        </p:nvSpPr>
        <p:spPr>
          <a:xfrm>
            <a:off x="5945050" y="1221000"/>
            <a:ext cx="1109700" cy="3336000"/>
          </a:xfrm>
          <a:prstGeom prst="rect">
            <a:avLst/>
          </a:prstGeom>
          <a:solidFill>
            <a:srgbClr val="F2F2F2">
              <a:alpha val="0"/>
            </a:srgbClr>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0"/>
          <p:cNvSpPr/>
          <p:nvPr/>
        </p:nvSpPr>
        <p:spPr>
          <a:xfrm>
            <a:off x="5236400" y="1221000"/>
            <a:ext cx="642000" cy="3336000"/>
          </a:xfrm>
          <a:prstGeom prst="rect">
            <a:avLst/>
          </a:prstGeom>
          <a:solidFill>
            <a:srgbClr val="F2F2F2">
              <a:alpha val="0"/>
            </a:srgbClr>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9" name="Shape 1189"/>
        <p:cNvGrpSpPr/>
        <p:nvPr/>
      </p:nvGrpSpPr>
      <p:grpSpPr>
        <a:xfrm>
          <a:off x="0" y="0"/>
          <a:ext cx="0" cy="0"/>
          <a:chOff x="0" y="0"/>
          <a:chExt cx="0" cy="0"/>
        </a:xfrm>
      </p:grpSpPr>
      <p:sp>
        <p:nvSpPr>
          <p:cNvPr id="1190" name="Google Shape;1190;p71"/>
          <p:cNvSpPr txBox="1"/>
          <p:nvPr>
            <p:ph type="title"/>
          </p:nvPr>
        </p:nvSpPr>
        <p:spPr>
          <a:xfrm flipH="1">
            <a:off x="4203150" y="2487163"/>
            <a:ext cx="4207500" cy="1047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b="1" lang="zh-CN" sz="3700">
                <a:latin typeface="Arial"/>
                <a:ea typeface="Arial"/>
                <a:cs typeface="Arial"/>
                <a:sym typeface="Arial"/>
              </a:rPr>
              <a:t>Model Selection</a:t>
            </a:r>
            <a:endParaRPr b="1" sz="3700">
              <a:latin typeface="Arial"/>
              <a:ea typeface="Arial"/>
              <a:cs typeface="Arial"/>
              <a:sym typeface="Arial"/>
            </a:endParaRPr>
          </a:p>
        </p:txBody>
      </p:sp>
      <p:sp>
        <p:nvSpPr>
          <p:cNvPr id="1191" name="Google Shape;1191;p71"/>
          <p:cNvSpPr txBox="1"/>
          <p:nvPr>
            <p:ph idx="1" type="subTitle"/>
          </p:nvPr>
        </p:nvSpPr>
        <p:spPr>
          <a:xfrm flipH="1">
            <a:off x="3704850" y="3400763"/>
            <a:ext cx="4705800" cy="416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zh-CN">
                <a:latin typeface="Arial"/>
                <a:ea typeface="Arial"/>
                <a:cs typeface="Arial"/>
                <a:sym typeface="Arial"/>
              </a:rPr>
              <a:t>Main Effect Model, Interaction Model, </a:t>
            </a:r>
            <a:r>
              <a:rPr lang="zh-CN">
                <a:latin typeface="Arial"/>
                <a:ea typeface="Arial"/>
                <a:cs typeface="Arial"/>
                <a:sym typeface="Arial"/>
              </a:rPr>
              <a:t>Final</a:t>
            </a:r>
            <a:r>
              <a:rPr lang="zh-CN">
                <a:latin typeface="Arial"/>
                <a:ea typeface="Arial"/>
                <a:cs typeface="Arial"/>
                <a:sym typeface="Arial"/>
              </a:rPr>
              <a:t> Model</a:t>
            </a:r>
            <a:endParaRPr>
              <a:latin typeface="Arial"/>
              <a:ea typeface="Arial"/>
              <a:cs typeface="Arial"/>
              <a:sym typeface="Arial"/>
            </a:endParaRPr>
          </a:p>
        </p:txBody>
      </p:sp>
      <p:sp>
        <p:nvSpPr>
          <p:cNvPr id="1192" name="Google Shape;1192;p71"/>
          <p:cNvSpPr/>
          <p:nvPr/>
        </p:nvSpPr>
        <p:spPr>
          <a:xfrm>
            <a:off x="7044600" y="1326638"/>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1"/>
          <p:cNvSpPr txBox="1"/>
          <p:nvPr>
            <p:ph idx="2" type="title"/>
          </p:nvPr>
        </p:nvSpPr>
        <p:spPr>
          <a:xfrm flipH="1">
            <a:off x="7043250" y="1388138"/>
            <a:ext cx="13674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zh-CN"/>
              <a:t>02</a:t>
            </a:r>
            <a:endParaRPr/>
          </a:p>
        </p:txBody>
      </p:sp>
      <p:grpSp>
        <p:nvGrpSpPr>
          <p:cNvPr id="1194" name="Google Shape;1194;p71"/>
          <p:cNvGrpSpPr/>
          <p:nvPr/>
        </p:nvGrpSpPr>
        <p:grpSpPr>
          <a:xfrm>
            <a:off x="715079" y="535036"/>
            <a:ext cx="2701859" cy="2730686"/>
            <a:chOff x="715079" y="535036"/>
            <a:chExt cx="2701859" cy="2730686"/>
          </a:xfrm>
        </p:grpSpPr>
        <p:sp>
          <p:nvSpPr>
            <p:cNvPr id="1195" name="Google Shape;1195;p71"/>
            <p:cNvSpPr/>
            <p:nvPr/>
          </p:nvSpPr>
          <p:spPr>
            <a:xfrm>
              <a:off x="1487566" y="1045400"/>
              <a:ext cx="418428" cy="240326"/>
            </a:xfrm>
            <a:custGeom>
              <a:rect b="b" l="l" r="r" t="t"/>
              <a:pathLst>
                <a:path extrusionOk="0" h="13095" w="22784">
                  <a:moveTo>
                    <a:pt x="3621" y="0"/>
                  </a:moveTo>
                  <a:cubicBezTo>
                    <a:pt x="3153" y="0"/>
                    <a:pt x="2733" y="70"/>
                    <a:pt x="2369" y="223"/>
                  </a:cubicBezTo>
                  <a:cubicBezTo>
                    <a:pt x="1768" y="490"/>
                    <a:pt x="1135" y="2425"/>
                    <a:pt x="934" y="2959"/>
                  </a:cubicBezTo>
                  <a:cubicBezTo>
                    <a:pt x="0" y="5194"/>
                    <a:pt x="3870" y="8896"/>
                    <a:pt x="9574" y="11231"/>
                  </a:cubicBezTo>
                  <a:cubicBezTo>
                    <a:pt x="12533" y="12467"/>
                    <a:pt x="15428" y="13094"/>
                    <a:pt x="17648" y="13094"/>
                  </a:cubicBezTo>
                  <a:cubicBezTo>
                    <a:pt x="19683" y="13094"/>
                    <a:pt x="21152" y="12567"/>
                    <a:pt x="21583" y="11498"/>
                  </a:cubicBezTo>
                  <a:cubicBezTo>
                    <a:pt x="21849" y="10864"/>
                    <a:pt x="22783" y="9430"/>
                    <a:pt x="22350" y="8096"/>
                  </a:cubicBezTo>
                  <a:cubicBezTo>
                    <a:pt x="21616" y="5894"/>
                    <a:pt x="16979" y="4793"/>
                    <a:pt x="12910" y="3125"/>
                  </a:cubicBezTo>
                  <a:cubicBezTo>
                    <a:pt x="9286" y="1632"/>
                    <a:pt x="5892" y="0"/>
                    <a:pt x="36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1"/>
            <p:cNvSpPr/>
            <p:nvPr/>
          </p:nvSpPr>
          <p:spPr>
            <a:xfrm>
              <a:off x="1502277" y="1034921"/>
              <a:ext cx="411688" cy="215642"/>
            </a:xfrm>
            <a:custGeom>
              <a:rect b="b" l="l" r="r" t="t"/>
              <a:pathLst>
                <a:path extrusionOk="0" h="11750" w="22417">
                  <a:moveTo>
                    <a:pt x="4930" y="1"/>
                  </a:moveTo>
                  <a:cubicBezTo>
                    <a:pt x="2862" y="1"/>
                    <a:pt x="1371" y="543"/>
                    <a:pt x="934" y="1628"/>
                  </a:cubicBezTo>
                  <a:cubicBezTo>
                    <a:pt x="0" y="3863"/>
                    <a:pt x="3869" y="7566"/>
                    <a:pt x="9540" y="9934"/>
                  </a:cubicBezTo>
                  <a:cubicBezTo>
                    <a:pt x="12486" y="11140"/>
                    <a:pt x="15334" y="11750"/>
                    <a:pt x="17528" y="11750"/>
                  </a:cubicBezTo>
                  <a:cubicBezTo>
                    <a:pt x="19582" y="11750"/>
                    <a:pt x="21064" y="11215"/>
                    <a:pt x="21515" y="10134"/>
                  </a:cubicBezTo>
                  <a:cubicBezTo>
                    <a:pt x="22416" y="7866"/>
                    <a:pt x="18580" y="4163"/>
                    <a:pt x="12876" y="1828"/>
                  </a:cubicBezTo>
                  <a:cubicBezTo>
                    <a:pt x="9958" y="610"/>
                    <a:pt x="7120" y="1"/>
                    <a:pt x="49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1"/>
            <p:cNvSpPr/>
            <p:nvPr/>
          </p:nvSpPr>
          <p:spPr>
            <a:xfrm>
              <a:off x="2054843" y="841174"/>
              <a:ext cx="384122" cy="309552"/>
            </a:xfrm>
            <a:custGeom>
              <a:rect b="b" l="l" r="r" t="t"/>
              <a:pathLst>
                <a:path extrusionOk="0" h="16867" w="20916">
                  <a:moveTo>
                    <a:pt x="16416" y="1"/>
                  </a:moveTo>
                  <a:cubicBezTo>
                    <a:pt x="14178" y="1"/>
                    <a:pt x="11128" y="3212"/>
                    <a:pt x="7872" y="5747"/>
                  </a:cubicBezTo>
                  <a:cubicBezTo>
                    <a:pt x="4136" y="8649"/>
                    <a:pt x="367" y="11151"/>
                    <a:pt x="100" y="13420"/>
                  </a:cubicBezTo>
                  <a:cubicBezTo>
                    <a:pt x="0" y="14120"/>
                    <a:pt x="1401" y="15588"/>
                    <a:pt x="1735" y="16021"/>
                  </a:cubicBezTo>
                  <a:cubicBezTo>
                    <a:pt x="2180" y="16595"/>
                    <a:pt x="2944" y="16867"/>
                    <a:pt x="3927" y="16867"/>
                  </a:cubicBezTo>
                  <a:cubicBezTo>
                    <a:pt x="6258" y="16867"/>
                    <a:pt x="9817" y="15337"/>
                    <a:pt x="13243" y="12686"/>
                  </a:cubicBezTo>
                  <a:cubicBezTo>
                    <a:pt x="18080" y="8950"/>
                    <a:pt x="20915" y="4313"/>
                    <a:pt x="19447" y="2378"/>
                  </a:cubicBezTo>
                  <a:cubicBezTo>
                    <a:pt x="19014" y="1845"/>
                    <a:pt x="18247" y="344"/>
                    <a:pt x="16846" y="43"/>
                  </a:cubicBezTo>
                  <a:cubicBezTo>
                    <a:pt x="16706" y="15"/>
                    <a:pt x="16562" y="1"/>
                    <a:pt x="164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1"/>
            <p:cNvSpPr/>
            <p:nvPr/>
          </p:nvSpPr>
          <p:spPr>
            <a:xfrm>
              <a:off x="2036459" y="840311"/>
              <a:ext cx="377988" cy="280628"/>
            </a:xfrm>
            <a:custGeom>
              <a:rect b="b" l="l" r="r" t="t"/>
              <a:pathLst>
                <a:path extrusionOk="0" h="15291" w="20582">
                  <a:moveTo>
                    <a:pt x="16937" y="1"/>
                  </a:moveTo>
                  <a:cubicBezTo>
                    <a:pt x="14618" y="1"/>
                    <a:pt x="11045" y="1531"/>
                    <a:pt x="7606" y="4193"/>
                  </a:cubicBezTo>
                  <a:cubicBezTo>
                    <a:pt x="2736" y="7963"/>
                    <a:pt x="0" y="12566"/>
                    <a:pt x="1468" y="14467"/>
                  </a:cubicBezTo>
                  <a:cubicBezTo>
                    <a:pt x="1909" y="15026"/>
                    <a:pt x="2664" y="15291"/>
                    <a:pt x="3634" y="15291"/>
                  </a:cubicBezTo>
                  <a:cubicBezTo>
                    <a:pt x="5965" y="15291"/>
                    <a:pt x="9537" y="13760"/>
                    <a:pt x="12976" y="11098"/>
                  </a:cubicBezTo>
                  <a:cubicBezTo>
                    <a:pt x="17813" y="7329"/>
                    <a:pt x="20582" y="2726"/>
                    <a:pt x="19081" y="824"/>
                  </a:cubicBezTo>
                  <a:cubicBezTo>
                    <a:pt x="18650" y="266"/>
                    <a:pt x="17902" y="1"/>
                    <a:pt x="1693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1"/>
            <p:cNvSpPr/>
            <p:nvPr/>
          </p:nvSpPr>
          <p:spPr>
            <a:xfrm>
              <a:off x="1567821" y="560821"/>
              <a:ext cx="489482" cy="217697"/>
            </a:xfrm>
            <a:custGeom>
              <a:rect b="b" l="l" r="r" t="t"/>
              <a:pathLst>
                <a:path extrusionOk="0" h="11862" w="26653">
                  <a:moveTo>
                    <a:pt x="4465" y="1"/>
                  </a:moveTo>
                  <a:cubicBezTo>
                    <a:pt x="3199" y="1"/>
                    <a:pt x="2157" y="197"/>
                    <a:pt x="1435" y="709"/>
                  </a:cubicBezTo>
                  <a:cubicBezTo>
                    <a:pt x="801" y="1176"/>
                    <a:pt x="601" y="3511"/>
                    <a:pt x="501" y="4145"/>
                  </a:cubicBezTo>
                  <a:cubicBezTo>
                    <a:pt x="0" y="6880"/>
                    <a:pt x="5271" y="10116"/>
                    <a:pt x="12242" y="11350"/>
                  </a:cubicBezTo>
                  <a:cubicBezTo>
                    <a:pt x="14150" y="11697"/>
                    <a:pt x="15995" y="11861"/>
                    <a:pt x="17678" y="11861"/>
                  </a:cubicBezTo>
                  <a:cubicBezTo>
                    <a:pt x="22148" y="11861"/>
                    <a:pt x="25479" y="10701"/>
                    <a:pt x="25819" y="8715"/>
                  </a:cubicBezTo>
                  <a:cubicBezTo>
                    <a:pt x="25952" y="7914"/>
                    <a:pt x="26653" y="6079"/>
                    <a:pt x="25819" y="4678"/>
                  </a:cubicBezTo>
                  <a:cubicBezTo>
                    <a:pt x="24484" y="2377"/>
                    <a:pt x="19014" y="2310"/>
                    <a:pt x="14010" y="1409"/>
                  </a:cubicBezTo>
                  <a:cubicBezTo>
                    <a:pt x="10430" y="787"/>
                    <a:pt x="6998" y="1"/>
                    <a:pt x="44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71"/>
            <p:cNvSpPr/>
            <p:nvPr/>
          </p:nvSpPr>
          <p:spPr>
            <a:xfrm>
              <a:off x="1575167" y="535036"/>
              <a:ext cx="482136" cy="200134"/>
            </a:xfrm>
            <a:custGeom>
              <a:rect b="b" l="l" r="r" t="t"/>
              <a:pathLst>
                <a:path extrusionOk="0" h="10905" w="26253">
                  <a:moveTo>
                    <a:pt x="8776" y="0"/>
                  </a:moveTo>
                  <a:cubicBezTo>
                    <a:pt x="4240" y="0"/>
                    <a:pt x="869" y="1200"/>
                    <a:pt x="501" y="3215"/>
                  </a:cubicBezTo>
                  <a:cubicBezTo>
                    <a:pt x="1" y="5950"/>
                    <a:pt x="5271" y="9186"/>
                    <a:pt x="12243" y="10420"/>
                  </a:cubicBezTo>
                  <a:cubicBezTo>
                    <a:pt x="14101" y="10749"/>
                    <a:pt x="15893" y="10905"/>
                    <a:pt x="17532" y="10905"/>
                  </a:cubicBezTo>
                  <a:cubicBezTo>
                    <a:pt x="22040" y="10905"/>
                    <a:pt x="25385" y="9724"/>
                    <a:pt x="25752" y="7718"/>
                  </a:cubicBezTo>
                  <a:cubicBezTo>
                    <a:pt x="26253" y="4949"/>
                    <a:pt x="20982" y="1747"/>
                    <a:pt x="14011" y="479"/>
                  </a:cubicBezTo>
                  <a:cubicBezTo>
                    <a:pt x="12173" y="154"/>
                    <a:pt x="10400" y="0"/>
                    <a:pt x="877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1"/>
            <p:cNvSpPr/>
            <p:nvPr/>
          </p:nvSpPr>
          <p:spPr>
            <a:xfrm>
              <a:off x="938067" y="2005732"/>
              <a:ext cx="1947480" cy="1253659"/>
            </a:xfrm>
            <a:custGeom>
              <a:rect b="b" l="l" r="r" t="t"/>
              <a:pathLst>
                <a:path extrusionOk="0" h="68310" w="106043">
                  <a:moveTo>
                    <a:pt x="96571" y="0"/>
                  </a:moveTo>
                  <a:cubicBezTo>
                    <a:pt x="96559" y="0"/>
                    <a:pt x="96547" y="0"/>
                    <a:pt x="96536" y="0"/>
                  </a:cubicBezTo>
                  <a:lnTo>
                    <a:pt x="53605" y="2502"/>
                  </a:lnTo>
                  <a:cubicBezTo>
                    <a:pt x="52104" y="2602"/>
                    <a:pt x="50603" y="2969"/>
                    <a:pt x="49235" y="3570"/>
                  </a:cubicBezTo>
                  <a:lnTo>
                    <a:pt x="2602" y="24418"/>
                  </a:lnTo>
                  <a:cubicBezTo>
                    <a:pt x="934" y="25185"/>
                    <a:pt x="0" y="26986"/>
                    <a:pt x="367" y="28788"/>
                  </a:cubicBezTo>
                  <a:lnTo>
                    <a:pt x="8073" y="65214"/>
                  </a:lnTo>
                  <a:cubicBezTo>
                    <a:pt x="8473" y="67090"/>
                    <a:pt x="10149" y="68310"/>
                    <a:pt x="11919" y="68310"/>
                  </a:cubicBezTo>
                  <a:cubicBezTo>
                    <a:pt x="12509" y="68310"/>
                    <a:pt x="13109" y="68174"/>
                    <a:pt x="13677" y="67882"/>
                  </a:cubicBezTo>
                  <a:lnTo>
                    <a:pt x="59709" y="44899"/>
                  </a:lnTo>
                  <a:lnTo>
                    <a:pt x="102173" y="43498"/>
                  </a:lnTo>
                  <a:cubicBezTo>
                    <a:pt x="104375" y="43431"/>
                    <a:pt x="106042" y="41430"/>
                    <a:pt x="105709" y="39228"/>
                  </a:cubicBezTo>
                  <a:lnTo>
                    <a:pt x="100038" y="4370"/>
                  </a:lnTo>
                  <a:cubicBezTo>
                    <a:pt x="99740" y="2580"/>
                    <a:pt x="98388" y="0"/>
                    <a:pt x="96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1"/>
            <p:cNvSpPr/>
            <p:nvPr/>
          </p:nvSpPr>
          <p:spPr>
            <a:xfrm>
              <a:off x="715079" y="1570465"/>
              <a:ext cx="1156003" cy="1185828"/>
            </a:xfrm>
            <a:custGeom>
              <a:rect b="b" l="l" r="r" t="t"/>
              <a:pathLst>
                <a:path extrusionOk="0" h="64614" w="62946">
                  <a:moveTo>
                    <a:pt x="22516" y="0"/>
                  </a:moveTo>
                  <a:lnTo>
                    <a:pt x="0" y="20782"/>
                  </a:lnTo>
                  <a:lnTo>
                    <a:pt x="40429" y="64613"/>
                  </a:lnTo>
                  <a:lnTo>
                    <a:pt x="62945" y="43865"/>
                  </a:lnTo>
                  <a:lnTo>
                    <a:pt x="2251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1"/>
            <p:cNvSpPr/>
            <p:nvPr/>
          </p:nvSpPr>
          <p:spPr>
            <a:xfrm>
              <a:off x="766538" y="1620054"/>
              <a:ext cx="1059201" cy="1088487"/>
            </a:xfrm>
            <a:custGeom>
              <a:rect b="b" l="l" r="r" t="t"/>
              <a:pathLst>
                <a:path extrusionOk="0" fill="none" h="59310" w="57675">
                  <a:moveTo>
                    <a:pt x="0" y="18313"/>
                  </a:moveTo>
                  <a:lnTo>
                    <a:pt x="19881" y="0"/>
                  </a:lnTo>
                  <a:lnTo>
                    <a:pt x="57675" y="40996"/>
                  </a:lnTo>
                  <a:lnTo>
                    <a:pt x="37794" y="59309"/>
                  </a:lnTo>
                  <a:close/>
                </a:path>
              </a:pathLst>
            </a:custGeom>
            <a:solidFill>
              <a:schemeClr val="accent1"/>
            </a:solidFill>
            <a:ln cap="flat" cmpd="sng" w="1000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1"/>
            <p:cNvSpPr/>
            <p:nvPr/>
          </p:nvSpPr>
          <p:spPr>
            <a:xfrm>
              <a:off x="1161055" y="2040454"/>
              <a:ext cx="259149" cy="235609"/>
            </a:xfrm>
            <a:custGeom>
              <a:rect b="b" l="l" r="r" t="t"/>
              <a:pathLst>
                <a:path extrusionOk="0" h="12838" w="14111">
                  <a:moveTo>
                    <a:pt x="5643" y="1"/>
                  </a:moveTo>
                  <a:cubicBezTo>
                    <a:pt x="4387" y="1"/>
                    <a:pt x="3208" y="404"/>
                    <a:pt x="2302" y="1244"/>
                  </a:cubicBezTo>
                  <a:cubicBezTo>
                    <a:pt x="0" y="3345"/>
                    <a:pt x="300" y="7382"/>
                    <a:pt x="2936" y="10217"/>
                  </a:cubicBezTo>
                  <a:cubicBezTo>
                    <a:pt x="4512" y="11933"/>
                    <a:pt x="6565" y="12837"/>
                    <a:pt x="8454" y="12837"/>
                  </a:cubicBezTo>
                  <a:cubicBezTo>
                    <a:pt x="9723" y="12837"/>
                    <a:pt x="10917" y="12429"/>
                    <a:pt x="11842" y="11585"/>
                  </a:cubicBezTo>
                  <a:cubicBezTo>
                    <a:pt x="14110" y="9517"/>
                    <a:pt x="13810" y="5480"/>
                    <a:pt x="11175" y="2612"/>
                  </a:cubicBezTo>
                  <a:cubicBezTo>
                    <a:pt x="9593" y="910"/>
                    <a:pt x="7530" y="1"/>
                    <a:pt x="56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1"/>
            <p:cNvSpPr/>
            <p:nvPr/>
          </p:nvSpPr>
          <p:spPr>
            <a:xfrm>
              <a:off x="952759" y="1255793"/>
              <a:ext cx="902383" cy="1220111"/>
            </a:xfrm>
            <a:custGeom>
              <a:rect b="b" l="l" r="r" t="t"/>
              <a:pathLst>
                <a:path extrusionOk="0" h="66482" w="49136">
                  <a:moveTo>
                    <a:pt x="28788" y="1"/>
                  </a:moveTo>
                  <a:lnTo>
                    <a:pt x="1" y="10442"/>
                  </a:lnTo>
                  <a:lnTo>
                    <a:pt x="20315" y="66482"/>
                  </a:lnTo>
                  <a:lnTo>
                    <a:pt x="49136" y="56041"/>
                  </a:lnTo>
                  <a:lnTo>
                    <a:pt x="287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71"/>
            <p:cNvSpPr/>
            <p:nvPr/>
          </p:nvSpPr>
          <p:spPr>
            <a:xfrm>
              <a:off x="998708" y="1301711"/>
              <a:ext cx="815388" cy="1131340"/>
            </a:xfrm>
            <a:custGeom>
              <a:rect b="b" l="l" r="r" t="t"/>
              <a:pathLst>
                <a:path extrusionOk="0" fill="none" h="61645" w="44399">
                  <a:moveTo>
                    <a:pt x="0" y="9207"/>
                  </a:moveTo>
                  <a:lnTo>
                    <a:pt x="25385" y="1"/>
                  </a:lnTo>
                  <a:lnTo>
                    <a:pt x="44399" y="52438"/>
                  </a:lnTo>
                  <a:lnTo>
                    <a:pt x="18981" y="61645"/>
                  </a:lnTo>
                  <a:close/>
                </a:path>
              </a:pathLst>
            </a:custGeom>
            <a:solidFill>
              <a:schemeClr val="accent1"/>
            </a:solid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71"/>
            <p:cNvSpPr/>
            <p:nvPr/>
          </p:nvSpPr>
          <p:spPr>
            <a:xfrm>
              <a:off x="1282337" y="1733362"/>
              <a:ext cx="242620" cy="252989"/>
            </a:xfrm>
            <a:custGeom>
              <a:rect b="b" l="l" r="r" t="t"/>
              <a:pathLst>
                <a:path extrusionOk="0" h="13785" w="13211">
                  <a:moveTo>
                    <a:pt x="5738" y="1"/>
                  </a:moveTo>
                  <a:cubicBezTo>
                    <a:pt x="5220" y="1"/>
                    <a:pt x="4704" y="86"/>
                    <a:pt x="4204" y="264"/>
                  </a:cubicBezTo>
                  <a:cubicBezTo>
                    <a:pt x="1302" y="1332"/>
                    <a:pt x="1" y="5168"/>
                    <a:pt x="1335" y="8804"/>
                  </a:cubicBezTo>
                  <a:cubicBezTo>
                    <a:pt x="2407" y="11826"/>
                    <a:pt x="4927" y="13785"/>
                    <a:pt x="7423" y="13785"/>
                  </a:cubicBezTo>
                  <a:cubicBezTo>
                    <a:pt x="7957" y="13785"/>
                    <a:pt x="8490" y="13695"/>
                    <a:pt x="9007" y="13507"/>
                  </a:cubicBezTo>
                  <a:cubicBezTo>
                    <a:pt x="11909" y="12473"/>
                    <a:pt x="13210" y="8637"/>
                    <a:pt x="11876" y="5001"/>
                  </a:cubicBezTo>
                  <a:cubicBezTo>
                    <a:pt x="10772" y="1964"/>
                    <a:pt x="8228" y="1"/>
                    <a:pt x="57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71"/>
            <p:cNvSpPr/>
            <p:nvPr/>
          </p:nvSpPr>
          <p:spPr>
            <a:xfrm>
              <a:off x="1970290" y="2152662"/>
              <a:ext cx="666539" cy="41642"/>
            </a:xfrm>
            <a:custGeom>
              <a:rect b="b" l="l" r="r" t="t"/>
              <a:pathLst>
                <a:path extrusionOk="0" fill="none" h="2269" w="36294">
                  <a:moveTo>
                    <a:pt x="1" y="2268"/>
                  </a:moveTo>
                  <a:lnTo>
                    <a:pt x="36293" y="0"/>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1"/>
            <p:cNvSpPr/>
            <p:nvPr/>
          </p:nvSpPr>
          <p:spPr>
            <a:xfrm>
              <a:off x="1890054" y="2211426"/>
              <a:ext cx="121925" cy="558944"/>
            </a:xfrm>
            <a:custGeom>
              <a:rect b="b" l="l" r="r" t="t"/>
              <a:pathLst>
                <a:path extrusionOk="0" fill="none" h="30456" w="6639">
                  <a:moveTo>
                    <a:pt x="0" y="0"/>
                  </a:moveTo>
                  <a:lnTo>
                    <a:pt x="6638" y="30456"/>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1"/>
            <p:cNvSpPr/>
            <p:nvPr/>
          </p:nvSpPr>
          <p:spPr>
            <a:xfrm>
              <a:off x="1077733" y="2715863"/>
              <a:ext cx="151952" cy="430384"/>
            </a:xfrm>
            <a:custGeom>
              <a:rect b="b" l="l" r="r" t="t"/>
              <a:pathLst>
                <a:path extrusionOk="0" h="23451" w="8274">
                  <a:moveTo>
                    <a:pt x="1" y="1"/>
                  </a:moveTo>
                  <a:lnTo>
                    <a:pt x="4704" y="23451"/>
                  </a:lnTo>
                  <a:cubicBezTo>
                    <a:pt x="4704" y="23451"/>
                    <a:pt x="8273" y="1414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71"/>
            <p:cNvSpPr/>
            <p:nvPr/>
          </p:nvSpPr>
          <p:spPr>
            <a:xfrm>
              <a:off x="1089376" y="2403045"/>
              <a:ext cx="766996" cy="410013"/>
            </a:xfrm>
            <a:custGeom>
              <a:rect b="b" l="l" r="r" t="t"/>
              <a:pathLst>
                <a:path extrusionOk="0" h="22341" w="41764">
                  <a:moveTo>
                    <a:pt x="0" y="17346"/>
                  </a:moveTo>
                  <a:cubicBezTo>
                    <a:pt x="2" y="17349"/>
                    <a:pt x="5" y="17351"/>
                    <a:pt x="12" y="17352"/>
                  </a:cubicBezTo>
                  <a:lnTo>
                    <a:pt x="12" y="17352"/>
                  </a:lnTo>
                  <a:cubicBezTo>
                    <a:pt x="4" y="17348"/>
                    <a:pt x="0" y="17346"/>
                    <a:pt x="0" y="17346"/>
                  </a:cubicBezTo>
                  <a:close/>
                  <a:moveTo>
                    <a:pt x="41563" y="0"/>
                  </a:moveTo>
                  <a:cubicBezTo>
                    <a:pt x="41562" y="1"/>
                    <a:pt x="1085" y="17353"/>
                    <a:pt x="21" y="17353"/>
                  </a:cubicBezTo>
                  <a:cubicBezTo>
                    <a:pt x="18" y="17353"/>
                    <a:pt x="15" y="17352"/>
                    <a:pt x="12" y="17352"/>
                  </a:cubicBezTo>
                  <a:lnTo>
                    <a:pt x="12" y="17352"/>
                  </a:lnTo>
                  <a:cubicBezTo>
                    <a:pt x="382" y="17547"/>
                    <a:pt x="9589" y="22341"/>
                    <a:pt x="19308" y="22341"/>
                  </a:cubicBezTo>
                  <a:cubicBezTo>
                    <a:pt x="23002" y="22341"/>
                    <a:pt x="26770" y="21648"/>
                    <a:pt x="30155" y="19748"/>
                  </a:cubicBezTo>
                  <a:cubicBezTo>
                    <a:pt x="37360" y="15845"/>
                    <a:pt x="41763" y="8206"/>
                    <a:pt x="415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71"/>
            <p:cNvSpPr/>
            <p:nvPr/>
          </p:nvSpPr>
          <p:spPr>
            <a:xfrm>
              <a:off x="1852681" y="2403045"/>
              <a:ext cx="94359" cy="383237"/>
            </a:xfrm>
            <a:custGeom>
              <a:rect b="b" l="l" r="r" t="t"/>
              <a:pathLst>
                <a:path extrusionOk="0" h="20882" w="5138">
                  <a:moveTo>
                    <a:pt x="0" y="0"/>
                  </a:moveTo>
                  <a:lnTo>
                    <a:pt x="3903" y="20882"/>
                  </a:lnTo>
                  <a:cubicBezTo>
                    <a:pt x="5137" y="7706"/>
                    <a:pt x="1" y="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71"/>
            <p:cNvSpPr/>
            <p:nvPr/>
          </p:nvSpPr>
          <p:spPr>
            <a:xfrm>
              <a:off x="1823885" y="2194285"/>
              <a:ext cx="17171" cy="7359"/>
            </a:xfrm>
            <a:custGeom>
              <a:rect b="b" l="l" r="r" t="t"/>
              <a:pathLst>
                <a:path extrusionOk="0" fill="none" h="401" w="935">
                  <a:moveTo>
                    <a:pt x="1" y="401"/>
                  </a:moveTo>
                  <a:lnTo>
                    <a:pt x="935"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71"/>
            <p:cNvSpPr/>
            <p:nvPr/>
          </p:nvSpPr>
          <p:spPr>
            <a:xfrm>
              <a:off x="1992347" y="2278762"/>
              <a:ext cx="667145" cy="41036"/>
            </a:xfrm>
            <a:custGeom>
              <a:rect b="b" l="l" r="r" t="t"/>
              <a:pathLst>
                <a:path extrusionOk="0" fill="none" h="2236" w="36327">
                  <a:moveTo>
                    <a:pt x="1" y="2236"/>
                  </a:moveTo>
                  <a:lnTo>
                    <a:pt x="36327" y="1"/>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71"/>
            <p:cNvSpPr/>
            <p:nvPr/>
          </p:nvSpPr>
          <p:spPr>
            <a:xfrm>
              <a:off x="2022373" y="2435492"/>
              <a:ext cx="667145" cy="41036"/>
            </a:xfrm>
            <a:custGeom>
              <a:rect b="b" l="l" r="r" t="t"/>
              <a:pathLst>
                <a:path extrusionOk="0" fill="none" h="2236" w="36327">
                  <a:moveTo>
                    <a:pt x="0" y="2235"/>
                  </a:moveTo>
                  <a:lnTo>
                    <a:pt x="36326" y="0"/>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71"/>
            <p:cNvSpPr/>
            <p:nvPr/>
          </p:nvSpPr>
          <p:spPr>
            <a:xfrm>
              <a:off x="2257005" y="1362935"/>
              <a:ext cx="333876" cy="264625"/>
            </a:xfrm>
            <a:custGeom>
              <a:rect b="b" l="l" r="r" t="t"/>
              <a:pathLst>
                <a:path extrusionOk="0" h="14419" w="18180">
                  <a:moveTo>
                    <a:pt x="15578" y="0"/>
                  </a:moveTo>
                  <a:cubicBezTo>
                    <a:pt x="15578" y="0"/>
                    <a:pt x="14677" y="9707"/>
                    <a:pt x="11041" y="10541"/>
                  </a:cubicBezTo>
                  <a:cubicBezTo>
                    <a:pt x="10273" y="10713"/>
                    <a:pt x="9494" y="10798"/>
                    <a:pt x="8716" y="10798"/>
                  </a:cubicBezTo>
                  <a:cubicBezTo>
                    <a:pt x="7229" y="10798"/>
                    <a:pt x="5749" y="10487"/>
                    <a:pt x="4370" y="9874"/>
                  </a:cubicBezTo>
                  <a:lnTo>
                    <a:pt x="1434" y="7639"/>
                  </a:lnTo>
                  <a:lnTo>
                    <a:pt x="0" y="12643"/>
                  </a:lnTo>
                  <a:cubicBezTo>
                    <a:pt x="0" y="12643"/>
                    <a:pt x="861" y="13797"/>
                    <a:pt x="2638" y="13797"/>
                  </a:cubicBezTo>
                  <a:cubicBezTo>
                    <a:pt x="3259" y="13797"/>
                    <a:pt x="3991" y="13656"/>
                    <a:pt x="4837" y="13276"/>
                  </a:cubicBezTo>
                  <a:cubicBezTo>
                    <a:pt x="4837" y="13276"/>
                    <a:pt x="7431" y="14418"/>
                    <a:pt x="10120" y="14418"/>
                  </a:cubicBezTo>
                  <a:cubicBezTo>
                    <a:pt x="11464" y="14418"/>
                    <a:pt x="12831" y="14133"/>
                    <a:pt x="13910" y="13276"/>
                  </a:cubicBezTo>
                  <a:cubicBezTo>
                    <a:pt x="17146" y="10708"/>
                    <a:pt x="18180" y="3670"/>
                    <a:pt x="18180" y="3670"/>
                  </a:cubicBezTo>
                  <a:lnTo>
                    <a:pt x="15578" y="0"/>
                  </a:ln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71"/>
            <p:cNvSpPr/>
            <p:nvPr/>
          </p:nvSpPr>
          <p:spPr>
            <a:xfrm>
              <a:off x="2550441" y="901333"/>
              <a:ext cx="866497" cy="664416"/>
            </a:xfrm>
            <a:custGeom>
              <a:rect b="b" l="l" r="r" t="t"/>
              <a:pathLst>
                <a:path extrusionOk="0" h="36203" w="47182">
                  <a:moveTo>
                    <a:pt x="9993" y="1"/>
                  </a:moveTo>
                  <a:cubicBezTo>
                    <a:pt x="7006" y="1"/>
                    <a:pt x="2130" y="1684"/>
                    <a:pt x="1134" y="8340"/>
                  </a:cubicBezTo>
                  <a:cubicBezTo>
                    <a:pt x="0" y="16112"/>
                    <a:pt x="2502" y="20416"/>
                    <a:pt x="2502" y="20416"/>
                  </a:cubicBezTo>
                  <a:cubicBezTo>
                    <a:pt x="2502" y="20416"/>
                    <a:pt x="1268" y="22884"/>
                    <a:pt x="15811" y="32224"/>
                  </a:cubicBezTo>
                  <a:cubicBezTo>
                    <a:pt x="20189" y="35035"/>
                    <a:pt x="24636" y="36203"/>
                    <a:pt x="28739" y="36203"/>
                  </a:cubicBezTo>
                  <a:cubicBezTo>
                    <a:pt x="38269" y="36203"/>
                    <a:pt x="45947" y="29906"/>
                    <a:pt x="46600" y="23284"/>
                  </a:cubicBezTo>
                  <a:cubicBezTo>
                    <a:pt x="47181" y="17170"/>
                    <a:pt x="42968" y="16086"/>
                    <a:pt x="39908" y="16086"/>
                  </a:cubicBezTo>
                  <a:cubicBezTo>
                    <a:pt x="38227" y="16086"/>
                    <a:pt x="36893" y="16413"/>
                    <a:pt x="36893" y="16413"/>
                  </a:cubicBezTo>
                  <a:cubicBezTo>
                    <a:pt x="37260" y="14678"/>
                    <a:pt x="36726" y="12910"/>
                    <a:pt x="35459" y="11643"/>
                  </a:cubicBezTo>
                  <a:cubicBezTo>
                    <a:pt x="34844" y="10989"/>
                    <a:pt x="33754" y="10743"/>
                    <a:pt x="32449" y="10743"/>
                  </a:cubicBezTo>
                  <a:cubicBezTo>
                    <a:pt x="29295" y="10743"/>
                    <a:pt x="24879" y="12177"/>
                    <a:pt x="22850" y="12743"/>
                  </a:cubicBezTo>
                  <a:cubicBezTo>
                    <a:pt x="22318" y="12894"/>
                    <a:pt x="21863" y="12973"/>
                    <a:pt x="21464" y="12973"/>
                  </a:cubicBezTo>
                  <a:cubicBezTo>
                    <a:pt x="19738" y="12973"/>
                    <a:pt x="19055" y="11479"/>
                    <a:pt x="17646" y="7740"/>
                  </a:cubicBezTo>
                  <a:cubicBezTo>
                    <a:pt x="15945" y="3137"/>
                    <a:pt x="13877" y="701"/>
                    <a:pt x="11342" y="134"/>
                  </a:cubicBezTo>
                  <a:cubicBezTo>
                    <a:pt x="10968" y="51"/>
                    <a:pt x="10509" y="1"/>
                    <a:pt x="99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1"/>
            <p:cNvSpPr/>
            <p:nvPr/>
          </p:nvSpPr>
          <p:spPr>
            <a:xfrm>
              <a:off x="2639878" y="3099100"/>
              <a:ext cx="69236" cy="101031"/>
            </a:xfrm>
            <a:custGeom>
              <a:rect b="b" l="l" r="r" t="t"/>
              <a:pathLst>
                <a:path extrusionOk="0" h="5505" w="3770">
                  <a:moveTo>
                    <a:pt x="3770" y="0"/>
                  </a:moveTo>
                  <a:lnTo>
                    <a:pt x="0" y="367"/>
                  </a:lnTo>
                  <a:lnTo>
                    <a:pt x="200" y="5237"/>
                  </a:lnTo>
                  <a:lnTo>
                    <a:pt x="3603" y="5504"/>
                  </a:lnTo>
                  <a:lnTo>
                    <a:pt x="3770" y="5037"/>
                  </a:lnTo>
                  <a:lnTo>
                    <a:pt x="3770" y="0"/>
                  </a:ln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71"/>
            <p:cNvSpPr/>
            <p:nvPr/>
          </p:nvSpPr>
          <p:spPr>
            <a:xfrm>
              <a:off x="2610476" y="3067258"/>
              <a:ext cx="120089" cy="40431"/>
            </a:xfrm>
            <a:custGeom>
              <a:rect b="b" l="l" r="r" t="t"/>
              <a:pathLst>
                <a:path extrusionOk="0" h="2203" w="6539">
                  <a:moveTo>
                    <a:pt x="6538" y="1"/>
                  </a:moveTo>
                  <a:lnTo>
                    <a:pt x="0" y="234"/>
                  </a:lnTo>
                  <a:lnTo>
                    <a:pt x="300" y="2069"/>
                  </a:lnTo>
                  <a:lnTo>
                    <a:pt x="6171" y="2202"/>
                  </a:lnTo>
                  <a:lnTo>
                    <a:pt x="65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1"/>
            <p:cNvSpPr/>
            <p:nvPr/>
          </p:nvSpPr>
          <p:spPr>
            <a:xfrm>
              <a:off x="3133015" y="2772793"/>
              <a:ext cx="121925" cy="113290"/>
            </a:xfrm>
            <a:custGeom>
              <a:rect b="b" l="l" r="r" t="t"/>
              <a:pathLst>
                <a:path extrusionOk="0" h="6173" w="6639">
                  <a:moveTo>
                    <a:pt x="5438" y="1"/>
                  </a:moveTo>
                  <a:lnTo>
                    <a:pt x="1" y="5071"/>
                  </a:lnTo>
                  <a:lnTo>
                    <a:pt x="1969" y="6172"/>
                  </a:lnTo>
                  <a:lnTo>
                    <a:pt x="6639" y="1902"/>
                  </a:lnTo>
                  <a:lnTo>
                    <a:pt x="54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1"/>
            <p:cNvSpPr/>
            <p:nvPr/>
          </p:nvSpPr>
          <p:spPr>
            <a:xfrm>
              <a:off x="3180801" y="2815646"/>
              <a:ext cx="108445" cy="105931"/>
            </a:xfrm>
            <a:custGeom>
              <a:rect b="b" l="l" r="r" t="t"/>
              <a:pathLst>
                <a:path extrusionOk="0" h="5772" w="5905">
                  <a:moveTo>
                    <a:pt x="2969" y="1"/>
                  </a:moveTo>
                  <a:lnTo>
                    <a:pt x="1" y="2736"/>
                  </a:lnTo>
                  <a:lnTo>
                    <a:pt x="3603" y="5772"/>
                  </a:lnTo>
                  <a:lnTo>
                    <a:pt x="5905" y="3036"/>
                  </a:lnTo>
                  <a:lnTo>
                    <a:pt x="2969" y="1"/>
                  </a:ln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1"/>
            <p:cNvSpPr/>
            <p:nvPr/>
          </p:nvSpPr>
          <p:spPr>
            <a:xfrm>
              <a:off x="3212040" y="2865583"/>
              <a:ext cx="139078" cy="172330"/>
            </a:xfrm>
            <a:custGeom>
              <a:rect b="b" l="l" r="r" t="t"/>
              <a:pathLst>
                <a:path extrusionOk="0" h="9390" w="7573">
                  <a:moveTo>
                    <a:pt x="4482" y="1"/>
                  </a:moveTo>
                  <a:cubicBezTo>
                    <a:pt x="4246" y="1"/>
                    <a:pt x="4014" y="97"/>
                    <a:pt x="3870" y="282"/>
                  </a:cubicBezTo>
                  <a:lnTo>
                    <a:pt x="1435" y="3117"/>
                  </a:lnTo>
                  <a:cubicBezTo>
                    <a:pt x="1302" y="3251"/>
                    <a:pt x="1235" y="3451"/>
                    <a:pt x="1268" y="3618"/>
                  </a:cubicBezTo>
                  <a:cubicBezTo>
                    <a:pt x="1302" y="4385"/>
                    <a:pt x="1302" y="5119"/>
                    <a:pt x="1268" y="5886"/>
                  </a:cubicBezTo>
                  <a:cubicBezTo>
                    <a:pt x="1135" y="6853"/>
                    <a:pt x="1" y="8355"/>
                    <a:pt x="1" y="8355"/>
                  </a:cubicBezTo>
                  <a:cubicBezTo>
                    <a:pt x="132" y="8852"/>
                    <a:pt x="529" y="9390"/>
                    <a:pt x="936" y="9390"/>
                  </a:cubicBezTo>
                  <a:cubicBezTo>
                    <a:pt x="1048" y="9390"/>
                    <a:pt x="1160" y="9349"/>
                    <a:pt x="1268" y="9255"/>
                  </a:cubicBezTo>
                  <a:cubicBezTo>
                    <a:pt x="1669" y="8955"/>
                    <a:pt x="5672" y="4452"/>
                    <a:pt x="7239" y="2650"/>
                  </a:cubicBezTo>
                  <a:cubicBezTo>
                    <a:pt x="7573" y="2284"/>
                    <a:pt x="7473" y="1716"/>
                    <a:pt x="7073" y="1450"/>
                  </a:cubicBezTo>
                  <a:lnTo>
                    <a:pt x="4904" y="115"/>
                  </a:lnTo>
                  <a:cubicBezTo>
                    <a:pt x="4776" y="38"/>
                    <a:pt x="4628" y="1"/>
                    <a:pt x="44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71"/>
            <p:cNvSpPr/>
            <p:nvPr/>
          </p:nvSpPr>
          <p:spPr>
            <a:xfrm>
              <a:off x="2540028" y="3190312"/>
              <a:ext cx="191143" cy="75410"/>
            </a:xfrm>
            <a:custGeom>
              <a:rect b="b" l="l" r="r" t="t"/>
              <a:pathLst>
                <a:path extrusionOk="0" h="4109" w="10408">
                  <a:moveTo>
                    <a:pt x="9040" y="1"/>
                  </a:moveTo>
                  <a:lnTo>
                    <a:pt x="5304" y="101"/>
                  </a:lnTo>
                  <a:cubicBezTo>
                    <a:pt x="5137" y="101"/>
                    <a:pt x="4937" y="167"/>
                    <a:pt x="4803" y="301"/>
                  </a:cubicBezTo>
                  <a:cubicBezTo>
                    <a:pt x="4303" y="835"/>
                    <a:pt x="3736" y="1335"/>
                    <a:pt x="3136" y="1802"/>
                  </a:cubicBezTo>
                  <a:cubicBezTo>
                    <a:pt x="2368" y="2369"/>
                    <a:pt x="467" y="2536"/>
                    <a:pt x="467" y="2536"/>
                  </a:cubicBezTo>
                  <a:cubicBezTo>
                    <a:pt x="100" y="3036"/>
                    <a:pt x="0" y="3937"/>
                    <a:pt x="634" y="4037"/>
                  </a:cubicBezTo>
                  <a:cubicBezTo>
                    <a:pt x="934" y="4097"/>
                    <a:pt x="3228" y="4109"/>
                    <a:pt x="5526" y="4109"/>
                  </a:cubicBezTo>
                  <a:cubicBezTo>
                    <a:pt x="7058" y="4109"/>
                    <a:pt x="8593" y="4104"/>
                    <a:pt x="9540" y="4104"/>
                  </a:cubicBezTo>
                  <a:cubicBezTo>
                    <a:pt x="10041" y="4104"/>
                    <a:pt x="10407" y="3670"/>
                    <a:pt x="10307" y="3170"/>
                  </a:cubicBezTo>
                  <a:lnTo>
                    <a:pt x="9874" y="668"/>
                  </a:lnTo>
                  <a:cubicBezTo>
                    <a:pt x="9807" y="267"/>
                    <a:pt x="9440" y="1"/>
                    <a:pt x="90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71"/>
            <p:cNvSpPr/>
            <p:nvPr/>
          </p:nvSpPr>
          <p:spPr>
            <a:xfrm>
              <a:off x="2512443" y="1250967"/>
              <a:ext cx="463147" cy="426641"/>
            </a:xfrm>
            <a:custGeom>
              <a:rect b="b" l="l" r="r" t="t"/>
              <a:pathLst>
                <a:path extrusionOk="0" h="23247" w="25219">
                  <a:moveTo>
                    <a:pt x="10866" y="1"/>
                  </a:moveTo>
                  <a:cubicBezTo>
                    <a:pt x="8153" y="1"/>
                    <a:pt x="5376" y="268"/>
                    <a:pt x="3070" y="1064"/>
                  </a:cubicBezTo>
                  <a:cubicBezTo>
                    <a:pt x="3070" y="1064"/>
                    <a:pt x="735" y="1731"/>
                    <a:pt x="1" y="8236"/>
                  </a:cubicBezTo>
                  <a:lnTo>
                    <a:pt x="2770" y="9137"/>
                  </a:lnTo>
                  <a:cubicBezTo>
                    <a:pt x="2770" y="9137"/>
                    <a:pt x="3770" y="21379"/>
                    <a:pt x="4404" y="23247"/>
                  </a:cubicBezTo>
                  <a:lnTo>
                    <a:pt x="19181" y="23247"/>
                  </a:lnTo>
                  <a:cubicBezTo>
                    <a:pt x="19181" y="23247"/>
                    <a:pt x="19348" y="12739"/>
                    <a:pt x="20015" y="10504"/>
                  </a:cubicBezTo>
                  <a:lnTo>
                    <a:pt x="25219" y="6869"/>
                  </a:lnTo>
                  <a:cubicBezTo>
                    <a:pt x="25219" y="6869"/>
                    <a:pt x="23818" y="1331"/>
                    <a:pt x="21783" y="1064"/>
                  </a:cubicBezTo>
                  <a:cubicBezTo>
                    <a:pt x="20452" y="871"/>
                    <a:pt x="15764" y="1"/>
                    <a:pt x="108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1"/>
            <p:cNvSpPr/>
            <p:nvPr/>
          </p:nvSpPr>
          <p:spPr>
            <a:xfrm>
              <a:off x="2744008" y="1387417"/>
              <a:ext cx="308771" cy="265506"/>
            </a:xfrm>
            <a:custGeom>
              <a:rect b="b" l="l" r="r" t="t"/>
              <a:pathLst>
                <a:path extrusionOk="0" h="14467" w="16813">
                  <a:moveTo>
                    <a:pt x="11809" y="1"/>
                  </a:moveTo>
                  <a:lnTo>
                    <a:pt x="8507" y="2302"/>
                  </a:lnTo>
                  <a:cubicBezTo>
                    <a:pt x="8507" y="2302"/>
                    <a:pt x="10475" y="7940"/>
                    <a:pt x="10842" y="10942"/>
                  </a:cubicBezTo>
                  <a:cubicBezTo>
                    <a:pt x="10842" y="10942"/>
                    <a:pt x="6139" y="9074"/>
                    <a:pt x="4938" y="8240"/>
                  </a:cubicBezTo>
                  <a:lnTo>
                    <a:pt x="4037" y="4937"/>
                  </a:lnTo>
                  <a:lnTo>
                    <a:pt x="935" y="3436"/>
                  </a:lnTo>
                  <a:lnTo>
                    <a:pt x="1" y="5938"/>
                  </a:lnTo>
                  <a:lnTo>
                    <a:pt x="2603" y="9140"/>
                  </a:lnTo>
                  <a:cubicBezTo>
                    <a:pt x="2603" y="9140"/>
                    <a:pt x="8278" y="14466"/>
                    <a:pt x="12021" y="14466"/>
                  </a:cubicBezTo>
                  <a:cubicBezTo>
                    <a:pt x="12446" y="14466"/>
                    <a:pt x="12846" y="14397"/>
                    <a:pt x="13210" y="14244"/>
                  </a:cubicBezTo>
                  <a:cubicBezTo>
                    <a:pt x="16813" y="12710"/>
                    <a:pt x="11809" y="1"/>
                    <a:pt x="11809" y="1"/>
                  </a:cubicBez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1"/>
            <p:cNvSpPr/>
            <p:nvPr/>
          </p:nvSpPr>
          <p:spPr>
            <a:xfrm>
              <a:off x="2623937" y="949086"/>
              <a:ext cx="209471" cy="351524"/>
            </a:xfrm>
            <a:custGeom>
              <a:rect b="b" l="l" r="r" t="t"/>
              <a:pathLst>
                <a:path extrusionOk="0" h="19154" w="11406">
                  <a:moveTo>
                    <a:pt x="4938" y="1"/>
                  </a:moveTo>
                  <a:cubicBezTo>
                    <a:pt x="4104" y="835"/>
                    <a:pt x="3003" y="1368"/>
                    <a:pt x="1802" y="1535"/>
                  </a:cubicBezTo>
                  <a:cubicBezTo>
                    <a:pt x="1802" y="1535"/>
                    <a:pt x="1" y="5138"/>
                    <a:pt x="134" y="8073"/>
                  </a:cubicBezTo>
                  <a:cubicBezTo>
                    <a:pt x="268" y="11009"/>
                    <a:pt x="1769" y="12210"/>
                    <a:pt x="4571" y="12610"/>
                  </a:cubicBezTo>
                  <a:cubicBezTo>
                    <a:pt x="4571" y="12610"/>
                    <a:pt x="5772" y="16346"/>
                    <a:pt x="2636" y="16746"/>
                  </a:cubicBezTo>
                  <a:cubicBezTo>
                    <a:pt x="2369" y="16779"/>
                    <a:pt x="2303" y="17713"/>
                    <a:pt x="2303" y="17880"/>
                  </a:cubicBezTo>
                  <a:cubicBezTo>
                    <a:pt x="2403" y="18481"/>
                    <a:pt x="3003" y="18814"/>
                    <a:pt x="3570" y="18948"/>
                  </a:cubicBezTo>
                  <a:cubicBezTo>
                    <a:pt x="4171" y="19081"/>
                    <a:pt x="4771" y="19148"/>
                    <a:pt x="5371" y="19148"/>
                  </a:cubicBezTo>
                  <a:cubicBezTo>
                    <a:pt x="5441" y="19151"/>
                    <a:pt x="5509" y="19153"/>
                    <a:pt x="5578" y="19153"/>
                  </a:cubicBezTo>
                  <a:cubicBezTo>
                    <a:pt x="6802" y="19153"/>
                    <a:pt x="7951" y="18594"/>
                    <a:pt x="8741" y="17647"/>
                  </a:cubicBezTo>
                  <a:cubicBezTo>
                    <a:pt x="8807" y="17580"/>
                    <a:pt x="9441" y="16779"/>
                    <a:pt x="9441" y="16779"/>
                  </a:cubicBezTo>
                  <a:cubicBezTo>
                    <a:pt x="9441" y="16779"/>
                    <a:pt x="7940" y="16012"/>
                    <a:pt x="8474" y="11142"/>
                  </a:cubicBezTo>
                  <a:cubicBezTo>
                    <a:pt x="9174" y="10675"/>
                    <a:pt x="9741" y="10008"/>
                    <a:pt x="10041" y="9174"/>
                  </a:cubicBezTo>
                  <a:cubicBezTo>
                    <a:pt x="10609" y="8874"/>
                    <a:pt x="11042" y="8340"/>
                    <a:pt x="11242" y="7706"/>
                  </a:cubicBezTo>
                  <a:cubicBezTo>
                    <a:pt x="11405" y="7031"/>
                    <a:pt x="11032" y="6177"/>
                    <a:pt x="10246" y="6177"/>
                  </a:cubicBezTo>
                  <a:cubicBezTo>
                    <a:pt x="9907" y="6177"/>
                    <a:pt x="9491" y="6336"/>
                    <a:pt x="9007" y="6739"/>
                  </a:cubicBezTo>
                  <a:cubicBezTo>
                    <a:pt x="9007" y="6739"/>
                    <a:pt x="6039" y="5238"/>
                    <a:pt x="4938" y="1"/>
                  </a:cubicBez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1"/>
            <p:cNvSpPr/>
            <p:nvPr/>
          </p:nvSpPr>
          <p:spPr>
            <a:xfrm>
              <a:off x="2652128" y="1047034"/>
              <a:ext cx="25142" cy="35604"/>
            </a:xfrm>
            <a:custGeom>
              <a:rect b="b" l="l" r="r" t="t"/>
              <a:pathLst>
                <a:path extrusionOk="0" h="1940" w="1369">
                  <a:moveTo>
                    <a:pt x="1368" y="1"/>
                  </a:moveTo>
                  <a:lnTo>
                    <a:pt x="0" y="1502"/>
                  </a:lnTo>
                  <a:cubicBezTo>
                    <a:pt x="275" y="1777"/>
                    <a:pt x="634" y="1940"/>
                    <a:pt x="1025" y="1940"/>
                  </a:cubicBezTo>
                  <a:cubicBezTo>
                    <a:pt x="1061" y="1940"/>
                    <a:pt x="1098" y="1939"/>
                    <a:pt x="1135" y="1936"/>
                  </a:cubicBezTo>
                  <a:lnTo>
                    <a:pt x="1368" y="1"/>
                  </a:lnTo>
                  <a:close/>
                </a:path>
              </a:pathLst>
            </a:custGeom>
            <a:solidFill>
              <a:srgbClr val="A24E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1"/>
            <p:cNvSpPr/>
            <p:nvPr/>
          </p:nvSpPr>
          <p:spPr>
            <a:xfrm>
              <a:off x="2687040" y="1095411"/>
              <a:ext cx="39228" cy="17160"/>
            </a:xfrm>
            <a:custGeom>
              <a:rect b="b" l="l" r="r" t="t"/>
              <a:pathLst>
                <a:path extrusionOk="0" fill="none" h="935" w="2136">
                  <a:moveTo>
                    <a:pt x="1" y="701"/>
                  </a:moveTo>
                  <a:cubicBezTo>
                    <a:pt x="1" y="701"/>
                    <a:pt x="1435" y="934"/>
                    <a:pt x="21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1"/>
            <p:cNvSpPr/>
            <p:nvPr/>
          </p:nvSpPr>
          <p:spPr>
            <a:xfrm>
              <a:off x="2713393" y="993775"/>
              <a:ext cx="34324" cy="12883"/>
            </a:xfrm>
            <a:custGeom>
              <a:rect b="b" l="l" r="r" t="t"/>
              <a:pathLst>
                <a:path extrusionOk="0" fill="none" h="702" w="1869">
                  <a:moveTo>
                    <a:pt x="0" y="201"/>
                  </a:moveTo>
                  <a:cubicBezTo>
                    <a:pt x="667" y="1"/>
                    <a:pt x="1401" y="201"/>
                    <a:pt x="1868" y="70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1"/>
            <p:cNvSpPr/>
            <p:nvPr/>
          </p:nvSpPr>
          <p:spPr>
            <a:xfrm>
              <a:off x="2645994" y="987663"/>
              <a:ext cx="22075" cy="8589"/>
            </a:xfrm>
            <a:custGeom>
              <a:rect b="b" l="l" r="r" t="t"/>
              <a:pathLst>
                <a:path extrusionOk="0" fill="none" h="468" w="1202">
                  <a:moveTo>
                    <a:pt x="1202" y="134"/>
                  </a:moveTo>
                  <a:cubicBezTo>
                    <a:pt x="1202" y="134"/>
                    <a:pt x="368" y="0"/>
                    <a:pt x="1" y="4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1"/>
            <p:cNvSpPr/>
            <p:nvPr/>
          </p:nvSpPr>
          <p:spPr>
            <a:xfrm>
              <a:off x="2710932" y="1033508"/>
              <a:ext cx="14104" cy="19674"/>
            </a:xfrm>
            <a:custGeom>
              <a:rect b="b" l="l" r="r" t="t"/>
              <a:pathLst>
                <a:path extrusionOk="0" h="1072" w="768">
                  <a:moveTo>
                    <a:pt x="402" y="1"/>
                  </a:moveTo>
                  <a:cubicBezTo>
                    <a:pt x="243" y="1"/>
                    <a:pt x="65" y="221"/>
                    <a:pt x="34" y="471"/>
                  </a:cubicBezTo>
                  <a:cubicBezTo>
                    <a:pt x="1" y="771"/>
                    <a:pt x="134" y="1038"/>
                    <a:pt x="301" y="1072"/>
                  </a:cubicBezTo>
                  <a:cubicBezTo>
                    <a:pt x="501" y="1072"/>
                    <a:pt x="701" y="871"/>
                    <a:pt x="735" y="571"/>
                  </a:cubicBezTo>
                  <a:cubicBezTo>
                    <a:pt x="768" y="271"/>
                    <a:pt x="634" y="37"/>
                    <a:pt x="434" y="4"/>
                  </a:cubicBezTo>
                  <a:cubicBezTo>
                    <a:pt x="424" y="2"/>
                    <a:pt x="413"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1"/>
            <p:cNvSpPr/>
            <p:nvPr/>
          </p:nvSpPr>
          <p:spPr>
            <a:xfrm>
              <a:off x="2649667" y="1021872"/>
              <a:ext cx="14123" cy="19123"/>
            </a:xfrm>
            <a:custGeom>
              <a:rect b="b" l="l" r="r" t="t"/>
              <a:pathLst>
                <a:path extrusionOk="0" h="1042" w="769">
                  <a:moveTo>
                    <a:pt x="424" y="1"/>
                  </a:moveTo>
                  <a:cubicBezTo>
                    <a:pt x="240" y="1"/>
                    <a:pt x="65" y="193"/>
                    <a:pt x="34" y="471"/>
                  </a:cubicBezTo>
                  <a:cubicBezTo>
                    <a:pt x="1" y="772"/>
                    <a:pt x="134" y="1005"/>
                    <a:pt x="335" y="1038"/>
                  </a:cubicBezTo>
                  <a:cubicBezTo>
                    <a:pt x="345" y="1041"/>
                    <a:pt x="356" y="1042"/>
                    <a:pt x="367" y="1042"/>
                  </a:cubicBezTo>
                  <a:cubicBezTo>
                    <a:pt x="526" y="1042"/>
                    <a:pt x="704" y="821"/>
                    <a:pt x="735" y="571"/>
                  </a:cubicBezTo>
                  <a:cubicBezTo>
                    <a:pt x="768" y="271"/>
                    <a:pt x="635" y="4"/>
                    <a:pt x="468" y="4"/>
                  </a:cubicBezTo>
                  <a:cubicBezTo>
                    <a:pt x="453" y="2"/>
                    <a:pt x="439" y="1"/>
                    <a:pt x="4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1"/>
            <p:cNvSpPr/>
            <p:nvPr/>
          </p:nvSpPr>
          <p:spPr>
            <a:xfrm>
              <a:off x="2707259" y="1028057"/>
              <a:ext cx="12268" cy="7121"/>
            </a:xfrm>
            <a:custGeom>
              <a:rect b="b" l="l" r="r" t="t"/>
              <a:pathLst>
                <a:path extrusionOk="0" h="388" w="668">
                  <a:moveTo>
                    <a:pt x="1" y="1"/>
                  </a:moveTo>
                  <a:lnTo>
                    <a:pt x="1" y="1"/>
                  </a:lnTo>
                  <a:cubicBezTo>
                    <a:pt x="24" y="235"/>
                    <a:pt x="212" y="388"/>
                    <a:pt x="415" y="388"/>
                  </a:cubicBezTo>
                  <a:cubicBezTo>
                    <a:pt x="501" y="388"/>
                    <a:pt x="589" y="361"/>
                    <a:pt x="668" y="301"/>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71"/>
            <p:cNvSpPr/>
            <p:nvPr/>
          </p:nvSpPr>
          <p:spPr>
            <a:xfrm>
              <a:off x="2647224" y="1017046"/>
              <a:ext cx="12268" cy="6735"/>
            </a:xfrm>
            <a:custGeom>
              <a:rect b="b" l="l" r="r" t="t"/>
              <a:pathLst>
                <a:path extrusionOk="0" h="367" w="668">
                  <a:moveTo>
                    <a:pt x="1" y="0"/>
                  </a:moveTo>
                  <a:cubicBezTo>
                    <a:pt x="25" y="219"/>
                    <a:pt x="226" y="367"/>
                    <a:pt x="436" y="367"/>
                  </a:cubicBezTo>
                  <a:cubicBezTo>
                    <a:pt x="515" y="367"/>
                    <a:pt x="595" y="346"/>
                    <a:pt x="668" y="301"/>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1"/>
            <p:cNvSpPr/>
            <p:nvPr/>
          </p:nvSpPr>
          <p:spPr>
            <a:xfrm>
              <a:off x="2583516" y="1662283"/>
              <a:ext cx="294060" cy="37990"/>
            </a:xfrm>
            <a:custGeom>
              <a:rect b="b" l="l" r="r" t="t"/>
              <a:pathLst>
                <a:path extrusionOk="0" h="2070" w="16012">
                  <a:moveTo>
                    <a:pt x="15578" y="1"/>
                  </a:moveTo>
                  <a:lnTo>
                    <a:pt x="0" y="201"/>
                  </a:lnTo>
                  <a:lnTo>
                    <a:pt x="0" y="1936"/>
                  </a:lnTo>
                  <a:lnTo>
                    <a:pt x="16012" y="2069"/>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1"/>
            <p:cNvSpPr/>
            <p:nvPr/>
          </p:nvSpPr>
          <p:spPr>
            <a:xfrm>
              <a:off x="1912716" y="1296756"/>
              <a:ext cx="689202" cy="847206"/>
            </a:xfrm>
            <a:custGeom>
              <a:rect b="b" l="l" r="r" t="t"/>
              <a:pathLst>
                <a:path extrusionOk="0" h="46163" w="37528">
                  <a:moveTo>
                    <a:pt x="14783" y="1"/>
                  </a:moveTo>
                  <a:cubicBezTo>
                    <a:pt x="12453" y="1"/>
                    <a:pt x="10304" y="1525"/>
                    <a:pt x="9641" y="3873"/>
                  </a:cubicBezTo>
                  <a:lnTo>
                    <a:pt x="834" y="34495"/>
                  </a:lnTo>
                  <a:cubicBezTo>
                    <a:pt x="0" y="37330"/>
                    <a:pt x="1668" y="40299"/>
                    <a:pt x="4504" y="41133"/>
                  </a:cubicBezTo>
                  <a:lnTo>
                    <a:pt x="21316" y="45970"/>
                  </a:lnTo>
                  <a:cubicBezTo>
                    <a:pt x="21810" y="46094"/>
                    <a:pt x="22305" y="46162"/>
                    <a:pt x="22800" y="46162"/>
                  </a:cubicBezTo>
                  <a:cubicBezTo>
                    <a:pt x="22972" y="46162"/>
                    <a:pt x="23145" y="46154"/>
                    <a:pt x="23317" y="46137"/>
                  </a:cubicBezTo>
                  <a:cubicBezTo>
                    <a:pt x="25485" y="45903"/>
                    <a:pt x="27320" y="44402"/>
                    <a:pt x="27920" y="42301"/>
                  </a:cubicBezTo>
                  <a:lnTo>
                    <a:pt x="36727" y="11679"/>
                  </a:lnTo>
                  <a:cubicBezTo>
                    <a:pt x="37527" y="8843"/>
                    <a:pt x="35926" y="5875"/>
                    <a:pt x="33091" y="5041"/>
                  </a:cubicBezTo>
                  <a:lnTo>
                    <a:pt x="16245" y="204"/>
                  </a:lnTo>
                  <a:cubicBezTo>
                    <a:pt x="15758" y="66"/>
                    <a:pt x="15267" y="1"/>
                    <a:pt x="147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1"/>
            <p:cNvSpPr/>
            <p:nvPr/>
          </p:nvSpPr>
          <p:spPr>
            <a:xfrm>
              <a:off x="1973357" y="1555765"/>
              <a:ext cx="151952" cy="431614"/>
            </a:xfrm>
            <a:custGeom>
              <a:rect b="b" l="l" r="r" t="t"/>
              <a:pathLst>
                <a:path extrusionOk="0" h="23518" w="8274">
                  <a:moveTo>
                    <a:pt x="6472" y="1"/>
                  </a:moveTo>
                  <a:lnTo>
                    <a:pt x="1" y="23017"/>
                  </a:lnTo>
                  <a:lnTo>
                    <a:pt x="1802" y="23518"/>
                  </a:lnTo>
                  <a:lnTo>
                    <a:pt x="8273" y="535"/>
                  </a:lnTo>
                  <a:lnTo>
                    <a:pt x="647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1"/>
            <p:cNvSpPr/>
            <p:nvPr/>
          </p:nvSpPr>
          <p:spPr>
            <a:xfrm>
              <a:off x="2020537" y="1569236"/>
              <a:ext cx="152558" cy="431614"/>
            </a:xfrm>
            <a:custGeom>
              <a:rect b="b" l="l" r="r" t="t"/>
              <a:pathLst>
                <a:path extrusionOk="0" h="23518" w="8307">
                  <a:moveTo>
                    <a:pt x="6505" y="1"/>
                  </a:moveTo>
                  <a:lnTo>
                    <a:pt x="0" y="23017"/>
                  </a:lnTo>
                  <a:lnTo>
                    <a:pt x="1801" y="23518"/>
                  </a:lnTo>
                  <a:lnTo>
                    <a:pt x="8306" y="534"/>
                  </a:lnTo>
                  <a:lnTo>
                    <a:pt x="650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1"/>
            <p:cNvSpPr/>
            <p:nvPr/>
          </p:nvSpPr>
          <p:spPr>
            <a:xfrm>
              <a:off x="2068929" y="1583312"/>
              <a:ext cx="151934" cy="431614"/>
            </a:xfrm>
            <a:custGeom>
              <a:rect b="b" l="l" r="r" t="t"/>
              <a:pathLst>
                <a:path extrusionOk="0" h="23518" w="8273">
                  <a:moveTo>
                    <a:pt x="6472" y="1"/>
                  </a:moveTo>
                  <a:lnTo>
                    <a:pt x="0" y="22984"/>
                  </a:lnTo>
                  <a:lnTo>
                    <a:pt x="1802" y="23518"/>
                  </a:lnTo>
                  <a:lnTo>
                    <a:pt x="8273" y="501"/>
                  </a:lnTo>
                  <a:lnTo>
                    <a:pt x="647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1"/>
            <p:cNvSpPr/>
            <p:nvPr/>
          </p:nvSpPr>
          <p:spPr>
            <a:xfrm>
              <a:off x="2342145" y="1496395"/>
              <a:ext cx="69860" cy="89395"/>
            </a:xfrm>
            <a:custGeom>
              <a:rect b="b" l="l" r="r" t="t"/>
              <a:pathLst>
                <a:path extrusionOk="0" h="4871" w="3804">
                  <a:moveTo>
                    <a:pt x="901" y="0"/>
                  </a:moveTo>
                  <a:lnTo>
                    <a:pt x="334" y="2068"/>
                  </a:lnTo>
                  <a:cubicBezTo>
                    <a:pt x="1" y="3169"/>
                    <a:pt x="634" y="4270"/>
                    <a:pt x="1735" y="4570"/>
                  </a:cubicBezTo>
                  <a:lnTo>
                    <a:pt x="2803" y="4870"/>
                  </a:lnTo>
                  <a:lnTo>
                    <a:pt x="3670" y="1768"/>
                  </a:lnTo>
                  <a:cubicBezTo>
                    <a:pt x="3803" y="1268"/>
                    <a:pt x="3537" y="767"/>
                    <a:pt x="3070" y="601"/>
                  </a:cubicBezTo>
                  <a:lnTo>
                    <a:pt x="9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1"/>
            <p:cNvSpPr/>
            <p:nvPr/>
          </p:nvSpPr>
          <p:spPr>
            <a:xfrm>
              <a:off x="2360528" y="1420287"/>
              <a:ext cx="77813" cy="81026"/>
            </a:xfrm>
            <a:custGeom>
              <a:rect b="b" l="l" r="r" t="t"/>
              <a:pathLst>
                <a:path extrusionOk="0" h="4415" w="4237">
                  <a:moveTo>
                    <a:pt x="2580" y="1"/>
                  </a:moveTo>
                  <a:cubicBezTo>
                    <a:pt x="1700" y="1"/>
                    <a:pt x="882" y="569"/>
                    <a:pt x="634" y="1479"/>
                  </a:cubicBezTo>
                  <a:lnTo>
                    <a:pt x="0" y="3747"/>
                  </a:lnTo>
                  <a:lnTo>
                    <a:pt x="2135" y="4381"/>
                  </a:lnTo>
                  <a:cubicBezTo>
                    <a:pt x="2222" y="4404"/>
                    <a:pt x="2308" y="4415"/>
                    <a:pt x="2393" y="4415"/>
                  </a:cubicBezTo>
                  <a:cubicBezTo>
                    <a:pt x="2798" y="4415"/>
                    <a:pt x="3159" y="4161"/>
                    <a:pt x="3269" y="3747"/>
                  </a:cubicBezTo>
                  <a:lnTo>
                    <a:pt x="4237" y="378"/>
                  </a:lnTo>
                  <a:lnTo>
                    <a:pt x="3136" y="78"/>
                  </a:lnTo>
                  <a:cubicBezTo>
                    <a:pt x="2951" y="26"/>
                    <a:pt x="2764" y="1"/>
                    <a:pt x="25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1"/>
            <p:cNvSpPr/>
            <p:nvPr/>
          </p:nvSpPr>
          <p:spPr>
            <a:xfrm>
              <a:off x="2400343" y="1518418"/>
              <a:ext cx="77206" cy="76695"/>
            </a:xfrm>
            <a:custGeom>
              <a:rect b="b" l="l" r="r" t="t"/>
              <a:pathLst>
                <a:path extrusionOk="0" h="4179" w="4204">
                  <a:moveTo>
                    <a:pt x="1778" y="0"/>
                  </a:moveTo>
                  <a:cubicBezTo>
                    <a:pt x="1372" y="0"/>
                    <a:pt x="1006" y="254"/>
                    <a:pt x="868" y="668"/>
                  </a:cubicBezTo>
                  <a:lnTo>
                    <a:pt x="1" y="3770"/>
                  </a:lnTo>
                  <a:lnTo>
                    <a:pt x="1101" y="4104"/>
                  </a:lnTo>
                  <a:cubicBezTo>
                    <a:pt x="1287" y="4154"/>
                    <a:pt x="1472" y="4179"/>
                    <a:pt x="1653" y="4179"/>
                  </a:cubicBezTo>
                  <a:cubicBezTo>
                    <a:pt x="2550" y="4179"/>
                    <a:pt x="3354" y="3591"/>
                    <a:pt x="3603" y="2703"/>
                  </a:cubicBezTo>
                  <a:lnTo>
                    <a:pt x="4204" y="668"/>
                  </a:lnTo>
                  <a:lnTo>
                    <a:pt x="2035" y="34"/>
                  </a:lnTo>
                  <a:cubicBezTo>
                    <a:pt x="1949" y="11"/>
                    <a:pt x="1862" y="0"/>
                    <a:pt x="17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1"/>
            <p:cNvSpPr/>
            <p:nvPr/>
          </p:nvSpPr>
          <p:spPr>
            <a:xfrm>
              <a:off x="2425467" y="1429665"/>
              <a:ext cx="71697" cy="93671"/>
            </a:xfrm>
            <a:custGeom>
              <a:rect b="b" l="l" r="r" t="t"/>
              <a:pathLst>
                <a:path extrusionOk="0" h="5104" w="3904">
                  <a:moveTo>
                    <a:pt x="1101" y="0"/>
                  </a:moveTo>
                  <a:lnTo>
                    <a:pt x="134" y="3369"/>
                  </a:lnTo>
                  <a:cubicBezTo>
                    <a:pt x="0" y="3836"/>
                    <a:pt x="300" y="4337"/>
                    <a:pt x="767" y="4470"/>
                  </a:cubicBezTo>
                  <a:lnTo>
                    <a:pt x="2936" y="5104"/>
                  </a:lnTo>
                  <a:lnTo>
                    <a:pt x="3603" y="2802"/>
                  </a:lnTo>
                  <a:cubicBezTo>
                    <a:pt x="3903" y="1701"/>
                    <a:pt x="3269" y="601"/>
                    <a:pt x="2202" y="300"/>
                  </a:cubicBezTo>
                  <a:lnTo>
                    <a:pt x="11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71"/>
            <p:cNvSpPr/>
            <p:nvPr/>
          </p:nvSpPr>
          <p:spPr>
            <a:xfrm>
              <a:off x="2541240" y="1695960"/>
              <a:ext cx="684923" cy="1384182"/>
            </a:xfrm>
            <a:custGeom>
              <a:rect b="b" l="l" r="r" t="t"/>
              <a:pathLst>
                <a:path extrusionOk="0" h="75422" w="37295">
                  <a:moveTo>
                    <a:pt x="2903" y="1"/>
                  </a:moveTo>
                  <a:cubicBezTo>
                    <a:pt x="2903" y="1"/>
                    <a:pt x="1" y="24785"/>
                    <a:pt x="101" y="36427"/>
                  </a:cubicBezTo>
                  <a:cubicBezTo>
                    <a:pt x="201" y="48035"/>
                    <a:pt x="4337" y="75421"/>
                    <a:pt x="4337" y="75421"/>
                  </a:cubicBezTo>
                  <a:lnTo>
                    <a:pt x="9441" y="75421"/>
                  </a:lnTo>
                  <a:cubicBezTo>
                    <a:pt x="9441" y="75421"/>
                    <a:pt x="8774" y="53539"/>
                    <a:pt x="8840" y="46034"/>
                  </a:cubicBezTo>
                  <a:cubicBezTo>
                    <a:pt x="8940" y="38528"/>
                    <a:pt x="10308" y="26153"/>
                    <a:pt x="10308" y="26153"/>
                  </a:cubicBezTo>
                  <a:cubicBezTo>
                    <a:pt x="10308" y="26153"/>
                    <a:pt x="11909" y="37294"/>
                    <a:pt x="13844" y="41230"/>
                  </a:cubicBezTo>
                  <a:cubicBezTo>
                    <a:pt x="15779" y="45166"/>
                    <a:pt x="26420" y="59076"/>
                    <a:pt x="33825" y="63413"/>
                  </a:cubicBezTo>
                  <a:lnTo>
                    <a:pt x="37294" y="60244"/>
                  </a:lnTo>
                  <a:cubicBezTo>
                    <a:pt x="37294" y="60244"/>
                    <a:pt x="29589" y="50737"/>
                    <a:pt x="26720" y="46034"/>
                  </a:cubicBezTo>
                  <a:cubicBezTo>
                    <a:pt x="23851" y="41330"/>
                    <a:pt x="21249" y="39996"/>
                    <a:pt x="20182" y="31223"/>
                  </a:cubicBezTo>
                  <a:cubicBezTo>
                    <a:pt x="19114" y="22483"/>
                    <a:pt x="20949" y="8473"/>
                    <a:pt x="178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5" name="Google Shape;1245;p71"/>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1">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1">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8" name="Google Shape;1248;p71"/>
          <p:cNvGrpSpPr/>
          <p:nvPr/>
        </p:nvGrpSpPr>
        <p:grpSpPr>
          <a:xfrm>
            <a:off x="4736475" y="4873138"/>
            <a:ext cx="204457" cy="190123"/>
            <a:chOff x="4426425" y="4796938"/>
            <a:chExt cx="204457" cy="190123"/>
          </a:xfrm>
        </p:grpSpPr>
        <p:sp>
          <p:nvSpPr>
            <p:cNvPr id="1249" name="Google Shape;1249;p71"/>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1"/>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1" name="Google Shape;1251;p71"/>
          <p:cNvGrpSpPr/>
          <p:nvPr/>
        </p:nvGrpSpPr>
        <p:grpSpPr>
          <a:xfrm flipH="1">
            <a:off x="4203075" y="4873138"/>
            <a:ext cx="204457" cy="190123"/>
            <a:chOff x="4426425" y="4796938"/>
            <a:chExt cx="204457" cy="190123"/>
          </a:xfrm>
        </p:grpSpPr>
        <p:sp>
          <p:nvSpPr>
            <p:cNvPr id="1252" name="Google Shape;1252;p71"/>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1"/>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4" name="Google Shape;1254;p71">
            <a:hlinkClick action="ppaction://hlinksldjump" r:id="rId3"/>
          </p:cNvPr>
          <p:cNvSpPr/>
          <p:nvPr/>
        </p:nvSpPr>
        <p:spPr>
          <a:xfrm>
            <a:off x="7759975" y="3937775"/>
            <a:ext cx="670800" cy="670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5" name="Google Shape;1255;p71"/>
          <p:cNvGrpSpPr/>
          <p:nvPr/>
        </p:nvGrpSpPr>
        <p:grpSpPr>
          <a:xfrm>
            <a:off x="7955213" y="4149016"/>
            <a:ext cx="280324" cy="248318"/>
            <a:chOff x="853000" y="238125"/>
            <a:chExt cx="5914000" cy="5238775"/>
          </a:xfrm>
        </p:grpSpPr>
        <p:sp>
          <p:nvSpPr>
            <p:cNvPr id="1256" name="Google Shape;1256;p71"/>
            <p:cNvSpPr/>
            <p:nvPr/>
          </p:nvSpPr>
          <p:spPr>
            <a:xfrm>
              <a:off x="1657075" y="1108800"/>
              <a:ext cx="4240125" cy="4368100"/>
            </a:xfrm>
            <a:custGeom>
              <a:rect b="b" l="l" r="r" t="t"/>
              <a:pathLst>
                <a:path extrusionOk="0" h="174724" w="169605">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1"/>
            <p:cNvSpPr/>
            <p:nvPr/>
          </p:nvSpPr>
          <p:spPr>
            <a:xfrm>
              <a:off x="853000" y="238125"/>
              <a:ext cx="5914000" cy="2798800"/>
            </a:xfrm>
            <a:custGeom>
              <a:rect b="b" l="l" r="r" t="t"/>
              <a:pathLst>
                <a:path extrusionOk="0" h="111952" w="23656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par>
                                <p:cTn fill="hold" nodeType="with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0"/>
                                        <p:tgtEl>
                                          <p:spTgt spid="1191"/>
                                        </p:tgtEl>
                                      </p:cBhvr>
                                    </p:animEffect>
                                  </p:childTnLst>
                                </p:cTn>
                              </p:par>
                              <p:par>
                                <p:cTn fill="hold" nodeType="with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0"/>
                                        <p:tgtEl>
                                          <p:spTgt spid="1192"/>
                                        </p:tgtEl>
                                      </p:cBhvr>
                                    </p:animEffect>
                                  </p:childTnLst>
                                </p:cTn>
                              </p:par>
                              <p:par>
                                <p:cTn fill="hold" nodeType="with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72"/>
          <p:cNvSpPr txBox="1"/>
          <p:nvPr>
            <p:ph type="title"/>
          </p:nvPr>
        </p:nvSpPr>
        <p:spPr>
          <a:xfrm>
            <a:off x="642950" y="1230075"/>
            <a:ext cx="7213800" cy="65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500"/>
              <a:buNone/>
            </a:pPr>
            <a:r>
              <a:rPr b="0" lang="zh-CN" sz="2000"/>
              <a:t>W</a:t>
            </a:r>
            <a:r>
              <a:rPr b="0" lang="zh-CN" sz="2000"/>
              <a:t>ithout considering interaction terms, </a:t>
            </a:r>
            <a:r>
              <a:rPr b="0" lang="zh-CN" sz="2000"/>
              <a:t>I</a:t>
            </a:r>
            <a:r>
              <a:rPr b="0" lang="zh-CN" sz="2000"/>
              <a:t>mplement  forward  Selection based on AIC </a:t>
            </a:r>
            <a:endParaRPr b="0" sz="2000"/>
          </a:p>
        </p:txBody>
      </p:sp>
      <p:sp>
        <p:nvSpPr>
          <p:cNvPr id="1263" name="Google Shape;1263;p72"/>
          <p:cNvSpPr txBox="1"/>
          <p:nvPr>
            <p:ph idx="6"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zh-CN"/>
              <a:t>Main Effect Model</a:t>
            </a:r>
            <a:endParaRPr/>
          </a:p>
        </p:txBody>
      </p:sp>
      <p:sp>
        <p:nvSpPr>
          <p:cNvPr id="1264" name="Google Shape;1264;p72"/>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2">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2">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7" name="Google Shape;1267;p72"/>
          <p:cNvGrpSpPr/>
          <p:nvPr/>
        </p:nvGrpSpPr>
        <p:grpSpPr>
          <a:xfrm>
            <a:off x="4736475" y="4873138"/>
            <a:ext cx="204457" cy="190123"/>
            <a:chOff x="4426425" y="4796938"/>
            <a:chExt cx="204457" cy="190123"/>
          </a:xfrm>
        </p:grpSpPr>
        <p:sp>
          <p:nvSpPr>
            <p:cNvPr id="1268" name="Google Shape;1268;p72"/>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2"/>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0" name="Google Shape;1270;p72"/>
          <p:cNvGrpSpPr/>
          <p:nvPr/>
        </p:nvGrpSpPr>
        <p:grpSpPr>
          <a:xfrm flipH="1">
            <a:off x="4203075" y="4873138"/>
            <a:ext cx="204457" cy="190123"/>
            <a:chOff x="4426425" y="4796938"/>
            <a:chExt cx="204457" cy="190123"/>
          </a:xfrm>
        </p:grpSpPr>
        <p:sp>
          <p:nvSpPr>
            <p:cNvPr id="1271" name="Google Shape;1271;p72"/>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2"/>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3" name="Google Shape;1273;p72"/>
          <p:cNvGrpSpPr/>
          <p:nvPr/>
        </p:nvGrpSpPr>
        <p:grpSpPr>
          <a:xfrm>
            <a:off x="7802530" y="1421812"/>
            <a:ext cx="492391" cy="361761"/>
            <a:chOff x="5475760" y="1434935"/>
            <a:chExt cx="474410" cy="347180"/>
          </a:xfrm>
        </p:grpSpPr>
        <p:sp>
          <p:nvSpPr>
            <p:cNvPr id="1274" name="Google Shape;1274;p72"/>
            <p:cNvSpPr/>
            <p:nvPr/>
          </p:nvSpPr>
          <p:spPr>
            <a:xfrm>
              <a:off x="5774127" y="1591393"/>
              <a:ext cx="176043" cy="96986"/>
            </a:xfrm>
            <a:custGeom>
              <a:rect b="b" l="l" r="r" t="t"/>
              <a:pathLst>
                <a:path extrusionOk="0" h="3790" w="6872">
                  <a:moveTo>
                    <a:pt x="2830" y="1365"/>
                  </a:moveTo>
                  <a:lnTo>
                    <a:pt x="2830" y="2451"/>
                  </a:lnTo>
                  <a:lnTo>
                    <a:pt x="1592" y="2451"/>
                  </a:lnTo>
                  <a:lnTo>
                    <a:pt x="1592" y="1365"/>
                  </a:lnTo>
                  <a:close/>
                  <a:moveTo>
                    <a:pt x="1895" y="0"/>
                  </a:moveTo>
                  <a:lnTo>
                    <a:pt x="1693" y="26"/>
                  </a:lnTo>
                  <a:lnTo>
                    <a:pt x="1516" y="51"/>
                  </a:lnTo>
                  <a:lnTo>
                    <a:pt x="1314" y="101"/>
                  </a:lnTo>
                  <a:lnTo>
                    <a:pt x="1137" y="152"/>
                  </a:lnTo>
                  <a:lnTo>
                    <a:pt x="985" y="228"/>
                  </a:lnTo>
                  <a:lnTo>
                    <a:pt x="834" y="329"/>
                  </a:lnTo>
                  <a:lnTo>
                    <a:pt x="682" y="455"/>
                  </a:lnTo>
                  <a:lnTo>
                    <a:pt x="556" y="556"/>
                  </a:lnTo>
                  <a:lnTo>
                    <a:pt x="430" y="708"/>
                  </a:lnTo>
                  <a:lnTo>
                    <a:pt x="303" y="859"/>
                  </a:lnTo>
                  <a:lnTo>
                    <a:pt x="227" y="1011"/>
                  </a:lnTo>
                  <a:lnTo>
                    <a:pt x="126" y="1162"/>
                  </a:lnTo>
                  <a:lnTo>
                    <a:pt x="76" y="1339"/>
                  </a:lnTo>
                  <a:lnTo>
                    <a:pt x="25" y="1516"/>
                  </a:lnTo>
                  <a:lnTo>
                    <a:pt x="0" y="1718"/>
                  </a:lnTo>
                  <a:lnTo>
                    <a:pt x="0" y="1895"/>
                  </a:lnTo>
                  <a:lnTo>
                    <a:pt x="0" y="2097"/>
                  </a:lnTo>
                  <a:lnTo>
                    <a:pt x="25" y="2299"/>
                  </a:lnTo>
                  <a:lnTo>
                    <a:pt x="76" y="2476"/>
                  </a:lnTo>
                  <a:lnTo>
                    <a:pt x="126" y="2653"/>
                  </a:lnTo>
                  <a:lnTo>
                    <a:pt x="227" y="2805"/>
                  </a:lnTo>
                  <a:lnTo>
                    <a:pt x="303" y="2956"/>
                  </a:lnTo>
                  <a:lnTo>
                    <a:pt x="430" y="3108"/>
                  </a:lnTo>
                  <a:lnTo>
                    <a:pt x="556" y="3234"/>
                  </a:lnTo>
                  <a:lnTo>
                    <a:pt x="682" y="3360"/>
                  </a:lnTo>
                  <a:lnTo>
                    <a:pt x="834" y="3487"/>
                  </a:lnTo>
                  <a:lnTo>
                    <a:pt x="985" y="3562"/>
                  </a:lnTo>
                  <a:lnTo>
                    <a:pt x="1137" y="3663"/>
                  </a:lnTo>
                  <a:lnTo>
                    <a:pt x="1314" y="3714"/>
                  </a:lnTo>
                  <a:lnTo>
                    <a:pt x="1516" y="3765"/>
                  </a:lnTo>
                  <a:lnTo>
                    <a:pt x="1693" y="3790"/>
                  </a:lnTo>
                  <a:lnTo>
                    <a:pt x="6872" y="3790"/>
                  </a:lnTo>
                  <a:lnTo>
                    <a:pt x="687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2"/>
            <p:cNvSpPr/>
            <p:nvPr/>
          </p:nvSpPr>
          <p:spPr>
            <a:xfrm>
              <a:off x="5475760" y="1494406"/>
              <a:ext cx="66042" cy="287708"/>
            </a:xfrm>
            <a:custGeom>
              <a:rect b="b" l="l" r="r" t="t"/>
              <a:pathLst>
                <a:path extrusionOk="0" h="11243" w="2578">
                  <a:moveTo>
                    <a:pt x="1" y="1"/>
                  </a:moveTo>
                  <a:lnTo>
                    <a:pt x="1" y="9752"/>
                  </a:lnTo>
                  <a:lnTo>
                    <a:pt x="1" y="9904"/>
                  </a:lnTo>
                  <a:lnTo>
                    <a:pt x="26" y="10056"/>
                  </a:lnTo>
                  <a:lnTo>
                    <a:pt x="102" y="10333"/>
                  </a:lnTo>
                  <a:lnTo>
                    <a:pt x="253" y="10586"/>
                  </a:lnTo>
                  <a:lnTo>
                    <a:pt x="430" y="10813"/>
                  </a:lnTo>
                  <a:lnTo>
                    <a:pt x="658" y="10990"/>
                  </a:lnTo>
                  <a:lnTo>
                    <a:pt x="910" y="11142"/>
                  </a:lnTo>
                  <a:lnTo>
                    <a:pt x="1188" y="11218"/>
                  </a:lnTo>
                  <a:lnTo>
                    <a:pt x="1340" y="11243"/>
                  </a:lnTo>
                  <a:lnTo>
                    <a:pt x="2578" y="11243"/>
                  </a:lnTo>
                  <a:lnTo>
                    <a:pt x="2578" y="153"/>
                  </a:lnTo>
                  <a:lnTo>
                    <a:pt x="683" y="153"/>
                  </a:lnTo>
                  <a:lnTo>
                    <a:pt x="506" y="127"/>
                  </a:lnTo>
                  <a:lnTo>
                    <a:pt x="329" y="102"/>
                  </a:lnTo>
                  <a:lnTo>
                    <a:pt x="152" y="5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72"/>
            <p:cNvSpPr/>
            <p:nvPr/>
          </p:nvSpPr>
          <p:spPr>
            <a:xfrm>
              <a:off x="5475760" y="1434935"/>
              <a:ext cx="411648" cy="35596"/>
            </a:xfrm>
            <a:custGeom>
              <a:rect b="b" l="l" r="r" t="t"/>
              <a:pathLst>
                <a:path extrusionOk="0" h="1391" w="16069">
                  <a:moveTo>
                    <a:pt x="557" y="1"/>
                  </a:moveTo>
                  <a:lnTo>
                    <a:pt x="430" y="51"/>
                  </a:lnTo>
                  <a:lnTo>
                    <a:pt x="304" y="102"/>
                  </a:lnTo>
                  <a:lnTo>
                    <a:pt x="203" y="203"/>
                  </a:lnTo>
                  <a:lnTo>
                    <a:pt x="102" y="304"/>
                  </a:lnTo>
                  <a:lnTo>
                    <a:pt x="51" y="405"/>
                  </a:lnTo>
                  <a:lnTo>
                    <a:pt x="1" y="557"/>
                  </a:lnTo>
                  <a:lnTo>
                    <a:pt x="1" y="683"/>
                  </a:lnTo>
                  <a:lnTo>
                    <a:pt x="1" y="834"/>
                  </a:lnTo>
                  <a:lnTo>
                    <a:pt x="51" y="961"/>
                  </a:lnTo>
                  <a:lnTo>
                    <a:pt x="102" y="1087"/>
                  </a:lnTo>
                  <a:lnTo>
                    <a:pt x="203" y="1188"/>
                  </a:lnTo>
                  <a:lnTo>
                    <a:pt x="304" y="1264"/>
                  </a:lnTo>
                  <a:lnTo>
                    <a:pt x="430" y="1340"/>
                  </a:lnTo>
                  <a:lnTo>
                    <a:pt x="557" y="1365"/>
                  </a:lnTo>
                  <a:lnTo>
                    <a:pt x="683" y="1390"/>
                  </a:lnTo>
                  <a:lnTo>
                    <a:pt x="16068" y="1390"/>
                  </a:lnTo>
                  <a:lnTo>
                    <a:pt x="160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72"/>
            <p:cNvSpPr/>
            <p:nvPr/>
          </p:nvSpPr>
          <p:spPr>
            <a:xfrm>
              <a:off x="5569597" y="1498296"/>
              <a:ext cx="34994" cy="283819"/>
            </a:xfrm>
            <a:custGeom>
              <a:rect b="b" l="l" r="r" t="t"/>
              <a:pathLst>
                <a:path extrusionOk="0" h="11091" w="1366">
                  <a:moveTo>
                    <a:pt x="1" y="1"/>
                  </a:moveTo>
                  <a:lnTo>
                    <a:pt x="1" y="11091"/>
                  </a:lnTo>
                  <a:lnTo>
                    <a:pt x="1365" y="11091"/>
                  </a:lnTo>
                  <a:lnTo>
                    <a:pt x="136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2"/>
            <p:cNvSpPr/>
            <p:nvPr/>
          </p:nvSpPr>
          <p:spPr>
            <a:xfrm>
              <a:off x="5632385" y="1498296"/>
              <a:ext cx="255022" cy="283819"/>
            </a:xfrm>
            <a:custGeom>
              <a:rect b="b" l="l" r="r" t="t"/>
              <a:pathLst>
                <a:path extrusionOk="0" h="11091" w="9955">
                  <a:moveTo>
                    <a:pt x="0" y="1"/>
                  </a:moveTo>
                  <a:lnTo>
                    <a:pt x="0" y="11091"/>
                  </a:lnTo>
                  <a:lnTo>
                    <a:pt x="9954" y="11091"/>
                  </a:lnTo>
                  <a:lnTo>
                    <a:pt x="9954" y="8514"/>
                  </a:lnTo>
                  <a:lnTo>
                    <a:pt x="7125" y="8514"/>
                  </a:lnTo>
                  <a:lnTo>
                    <a:pt x="6821" y="8464"/>
                  </a:lnTo>
                  <a:lnTo>
                    <a:pt x="6544" y="8388"/>
                  </a:lnTo>
                  <a:lnTo>
                    <a:pt x="6266" y="8287"/>
                  </a:lnTo>
                  <a:lnTo>
                    <a:pt x="5988" y="8160"/>
                  </a:lnTo>
                  <a:lnTo>
                    <a:pt x="5760" y="8009"/>
                  </a:lnTo>
                  <a:lnTo>
                    <a:pt x="5533" y="7832"/>
                  </a:lnTo>
                  <a:lnTo>
                    <a:pt x="5306" y="7655"/>
                  </a:lnTo>
                  <a:lnTo>
                    <a:pt x="5129" y="7428"/>
                  </a:lnTo>
                  <a:lnTo>
                    <a:pt x="4952" y="7200"/>
                  </a:lnTo>
                  <a:lnTo>
                    <a:pt x="4800" y="6973"/>
                  </a:lnTo>
                  <a:lnTo>
                    <a:pt x="4674" y="6695"/>
                  </a:lnTo>
                  <a:lnTo>
                    <a:pt x="4573" y="6417"/>
                  </a:lnTo>
                  <a:lnTo>
                    <a:pt x="4497" y="6139"/>
                  </a:lnTo>
                  <a:lnTo>
                    <a:pt x="4447" y="5836"/>
                  </a:lnTo>
                  <a:lnTo>
                    <a:pt x="4447" y="5533"/>
                  </a:lnTo>
                  <a:lnTo>
                    <a:pt x="4447" y="5230"/>
                  </a:lnTo>
                  <a:lnTo>
                    <a:pt x="4497" y="4952"/>
                  </a:lnTo>
                  <a:lnTo>
                    <a:pt x="4573" y="4649"/>
                  </a:lnTo>
                  <a:lnTo>
                    <a:pt x="4674" y="4396"/>
                  </a:lnTo>
                  <a:lnTo>
                    <a:pt x="4800" y="4118"/>
                  </a:lnTo>
                  <a:lnTo>
                    <a:pt x="4952" y="3891"/>
                  </a:lnTo>
                  <a:lnTo>
                    <a:pt x="5129" y="3638"/>
                  </a:lnTo>
                  <a:lnTo>
                    <a:pt x="5306" y="3436"/>
                  </a:lnTo>
                  <a:lnTo>
                    <a:pt x="5533" y="3234"/>
                  </a:lnTo>
                  <a:lnTo>
                    <a:pt x="5760" y="3083"/>
                  </a:lnTo>
                  <a:lnTo>
                    <a:pt x="5988" y="2931"/>
                  </a:lnTo>
                  <a:lnTo>
                    <a:pt x="6266" y="2805"/>
                  </a:lnTo>
                  <a:lnTo>
                    <a:pt x="6544" y="2704"/>
                  </a:lnTo>
                  <a:lnTo>
                    <a:pt x="6821" y="2628"/>
                  </a:lnTo>
                  <a:lnTo>
                    <a:pt x="7125" y="2577"/>
                  </a:lnTo>
                  <a:lnTo>
                    <a:pt x="7428" y="2552"/>
                  </a:lnTo>
                  <a:lnTo>
                    <a:pt x="9954" y="2552"/>
                  </a:lnTo>
                  <a:lnTo>
                    <a:pt x="99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9" name="Google Shape;1279;p72"/>
          <p:cNvGrpSpPr/>
          <p:nvPr/>
        </p:nvGrpSpPr>
        <p:grpSpPr>
          <a:xfrm>
            <a:off x="7802530" y="2631231"/>
            <a:ext cx="492392" cy="493778"/>
            <a:chOff x="6236190" y="1371600"/>
            <a:chExt cx="474411" cy="473876"/>
          </a:xfrm>
        </p:grpSpPr>
        <p:sp>
          <p:nvSpPr>
            <p:cNvPr id="1280" name="Google Shape;1280;p72"/>
            <p:cNvSpPr/>
            <p:nvPr/>
          </p:nvSpPr>
          <p:spPr>
            <a:xfrm>
              <a:off x="6630341" y="1371600"/>
              <a:ext cx="80260" cy="80173"/>
            </a:xfrm>
            <a:custGeom>
              <a:rect b="b" l="l" r="r" t="t"/>
              <a:pathLst>
                <a:path extrusionOk="0" h="3133" w="3133">
                  <a:moveTo>
                    <a:pt x="0" y="0"/>
                  </a:moveTo>
                  <a:lnTo>
                    <a:pt x="51" y="303"/>
                  </a:lnTo>
                  <a:lnTo>
                    <a:pt x="126" y="581"/>
                  </a:lnTo>
                  <a:lnTo>
                    <a:pt x="227" y="859"/>
                  </a:lnTo>
                  <a:lnTo>
                    <a:pt x="354" y="1137"/>
                  </a:lnTo>
                  <a:lnTo>
                    <a:pt x="505" y="1389"/>
                  </a:lnTo>
                  <a:lnTo>
                    <a:pt x="657" y="1642"/>
                  </a:lnTo>
                  <a:lnTo>
                    <a:pt x="834" y="1869"/>
                  </a:lnTo>
                  <a:lnTo>
                    <a:pt x="1036" y="2097"/>
                  </a:lnTo>
                  <a:lnTo>
                    <a:pt x="1263" y="2299"/>
                  </a:lnTo>
                  <a:lnTo>
                    <a:pt x="1491" y="2476"/>
                  </a:lnTo>
                  <a:lnTo>
                    <a:pt x="1743" y="2627"/>
                  </a:lnTo>
                  <a:lnTo>
                    <a:pt x="1996" y="2779"/>
                  </a:lnTo>
                  <a:lnTo>
                    <a:pt x="2274" y="2905"/>
                  </a:lnTo>
                  <a:lnTo>
                    <a:pt x="2552" y="3006"/>
                  </a:lnTo>
                  <a:lnTo>
                    <a:pt x="2829" y="3082"/>
                  </a:lnTo>
                  <a:lnTo>
                    <a:pt x="3133" y="3133"/>
                  </a:lnTo>
                  <a:lnTo>
                    <a:pt x="313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2"/>
            <p:cNvSpPr/>
            <p:nvPr/>
          </p:nvSpPr>
          <p:spPr>
            <a:xfrm>
              <a:off x="6630341" y="1575220"/>
              <a:ext cx="80260" cy="80839"/>
            </a:xfrm>
            <a:custGeom>
              <a:rect b="b" l="l" r="r" t="t"/>
              <a:pathLst>
                <a:path extrusionOk="0" h="3159" w="3133">
                  <a:moveTo>
                    <a:pt x="3133" y="1"/>
                  </a:moveTo>
                  <a:lnTo>
                    <a:pt x="2829" y="77"/>
                  </a:lnTo>
                  <a:lnTo>
                    <a:pt x="2552" y="152"/>
                  </a:lnTo>
                  <a:lnTo>
                    <a:pt x="2274" y="253"/>
                  </a:lnTo>
                  <a:lnTo>
                    <a:pt x="1996" y="380"/>
                  </a:lnTo>
                  <a:lnTo>
                    <a:pt x="1743" y="506"/>
                  </a:lnTo>
                  <a:lnTo>
                    <a:pt x="1491" y="683"/>
                  </a:lnTo>
                  <a:lnTo>
                    <a:pt x="1263" y="860"/>
                  </a:lnTo>
                  <a:lnTo>
                    <a:pt x="1036" y="1062"/>
                  </a:lnTo>
                  <a:lnTo>
                    <a:pt x="834" y="1289"/>
                  </a:lnTo>
                  <a:lnTo>
                    <a:pt x="657" y="1517"/>
                  </a:lnTo>
                  <a:lnTo>
                    <a:pt x="505" y="1744"/>
                  </a:lnTo>
                  <a:lnTo>
                    <a:pt x="354" y="2022"/>
                  </a:lnTo>
                  <a:lnTo>
                    <a:pt x="227" y="2274"/>
                  </a:lnTo>
                  <a:lnTo>
                    <a:pt x="126" y="2552"/>
                  </a:lnTo>
                  <a:lnTo>
                    <a:pt x="51" y="2855"/>
                  </a:lnTo>
                  <a:lnTo>
                    <a:pt x="0" y="3159"/>
                  </a:lnTo>
                  <a:lnTo>
                    <a:pt x="3133" y="3159"/>
                  </a:lnTo>
                  <a:lnTo>
                    <a:pt x="31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2"/>
            <p:cNvSpPr/>
            <p:nvPr/>
          </p:nvSpPr>
          <p:spPr>
            <a:xfrm>
              <a:off x="6236190" y="1575220"/>
              <a:ext cx="80926" cy="80839"/>
            </a:xfrm>
            <a:custGeom>
              <a:rect b="b" l="l" r="r" t="t"/>
              <a:pathLst>
                <a:path extrusionOk="0" h="3159" w="3159">
                  <a:moveTo>
                    <a:pt x="1" y="1"/>
                  </a:moveTo>
                  <a:lnTo>
                    <a:pt x="1" y="3159"/>
                  </a:lnTo>
                  <a:lnTo>
                    <a:pt x="3159" y="3159"/>
                  </a:lnTo>
                  <a:lnTo>
                    <a:pt x="3083" y="2855"/>
                  </a:lnTo>
                  <a:lnTo>
                    <a:pt x="3007" y="2552"/>
                  </a:lnTo>
                  <a:lnTo>
                    <a:pt x="2906" y="2274"/>
                  </a:lnTo>
                  <a:lnTo>
                    <a:pt x="2780" y="2022"/>
                  </a:lnTo>
                  <a:lnTo>
                    <a:pt x="2653" y="1744"/>
                  </a:lnTo>
                  <a:lnTo>
                    <a:pt x="2477" y="1517"/>
                  </a:lnTo>
                  <a:lnTo>
                    <a:pt x="2300" y="1289"/>
                  </a:lnTo>
                  <a:lnTo>
                    <a:pt x="2098" y="1062"/>
                  </a:lnTo>
                  <a:lnTo>
                    <a:pt x="1870" y="860"/>
                  </a:lnTo>
                  <a:lnTo>
                    <a:pt x="1643" y="683"/>
                  </a:lnTo>
                  <a:lnTo>
                    <a:pt x="1416" y="506"/>
                  </a:lnTo>
                  <a:lnTo>
                    <a:pt x="1138" y="380"/>
                  </a:lnTo>
                  <a:lnTo>
                    <a:pt x="885" y="253"/>
                  </a:lnTo>
                  <a:lnTo>
                    <a:pt x="607" y="152"/>
                  </a:lnTo>
                  <a:lnTo>
                    <a:pt x="304" y="7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2"/>
            <p:cNvSpPr/>
            <p:nvPr/>
          </p:nvSpPr>
          <p:spPr>
            <a:xfrm>
              <a:off x="6236190" y="1371600"/>
              <a:ext cx="474410" cy="473876"/>
            </a:xfrm>
            <a:custGeom>
              <a:rect b="b" l="l" r="r" t="t"/>
              <a:pathLst>
                <a:path extrusionOk="0" h="18518" w="18519">
                  <a:moveTo>
                    <a:pt x="3917" y="4749"/>
                  </a:moveTo>
                  <a:lnTo>
                    <a:pt x="4801" y="5608"/>
                  </a:lnTo>
                  <a:lnTo>
                    <a:pt x="4018" y="6366"/>
                  </a:lnTo>
                  <a:lnTo>
                    <a:pt x="3159" y="5507"/>
                  </a:lnTo>
                  <a:lnTo>
                    <a:pt x="3917" y="4749"/>
                  </a:lnTo>
                  <a:close/>
                  <a:moveTo>
                    <a:pt x="14502" y="4749"/>
                  </a:moveTo>
                  <a:lnTo>
                    <a:pt x="15361" y="5608"/>
                  </a:lnTo>
                  <a:lnTo>
                    <a:pt x="14603" y="6366"/>
                  </a:lnTo>
                  <a:lnTo>
                    <a:pt x="13744" y="5507"/>
                  </a:lnTo>
                  <a:lnTo>
                    <a:pt x="14502" y="4749"/>
                  </a:lnTo>
                  <a:close/>
                  <a:moveTo>
                    <a:pt x="5609" y="14855"/>
                  </a:moveTo>
                  <a:lnTo>
                    <a:pt x="5862" y="14880"/>
                  </a:lnTo>
                  <a:lnTo>
                    <a:pt x="6115" y="14956"/>
                  </a:lnTo>
                  <a:lnTo>
                    <a:pt x="6317" y="15082"/>
                  </a:lnTo>
                  <a:lnTo>
                    <a:pt x="6519" y="15233"/>
                  </a:lnTo>
                  <a:lnTo>
                    <a:pt x="6670" y="15410"/>
                  </a:lnTo>
                  <a:lnTo>
                    <a:pt x="6797" y="15638"/>
                  </a:lnTo>
                  <a:lnTo>
                    <a:pt x="6872" y="15890"/>
                  </a:lnTo>
                  <a:lnTo>
                    <a:pt x="6898" y="16143"/>
                  </a:lnTo>
                  <a:lnTo>
                    <a:pt x="6872" y="16396"/>
                  </a:lnTo>
                  <a:lnTo>
                    <a:pt x="6797" y="16648"/>
                  </a:lnTo>
                  <a:lnTo>
                    <a:pt x="6670" y="16850"/>
                  </a:lnTo>
                  <a:lnTo>
                    <a:pt x="6519" y="17052"/>
                  </a:lnTo>
                  <a:lnTo>
                    <a:pt x="6317" y="17204"/>
                  </a:lnTo>
                  <a:lnTo>
                    <a:pt x="6115" y="17330"/>
                  </a:lnTo>
                  <a:lnTo>
                    <a:pt x="5862" y="17406"/>
                  </a:lnTo>
                  <a:lnTo>
                    <a:pt x="5609" y="17431"/>
                  </a:lnTo>
                  <a:lnTo>
                    <a:pt x="5331" y="17406"/>
                  </a:lnTo>
                  <a:lnTo>
                    <a:pt x="5104" y="17330"/>
                  </a:lnTo>
                  <a:lnTo>
                    <a:pt x="4877" y="17204"/>
                  </a:lnTo>
                  <a:lnTo>
                    <a:pt x="4700" y="17052"/>
                  </a:lnTo>
                  <a:lnTo>
                    <a:pt x="4523" y="16850"/>
                  </a:lnTo>
                  <a:lnTo>
                    <a:pt x="4422" y="16648"/>
                  </a:lnTo>
                  <a:lnTo>
                    <a:pt x="4346" y="16396"/>
                  </a:lnTo>
                  <a:lnTo>
                    <a:pt x="4321" y="16143"/>
                  </a:lnTo>
                  <a:lnTo>
                    <a:pt x="4346" y="15890"/>
                  </a:lnTo>
                  <a:lnTo>
                    <a:pt x="4422" y="15638"/>
                  </a:lnTo>
                  <a:lnTo>
                    <a:pt x="4523" y="15410"/>
                  </a:lnTo>
                  <a:lnTo>
                    <a:pt x="4700" y="15233"/>
                  </a:lnTo>
                  <a:lnTo>
                    <a:pt x="4877" y="15082"/>
                  </a:lnTo>
                  <a:lnTo>
                    <a:pt x="5104" y="14956"/>
                  </a:lnTo>
                  <a:lnTo>
                    <a:pt x="5331" y="14880"/>
                  </a:lnTo>
                  <a:lnTo>
                    <a:pt x="5609" y="14855"/>
                  </a:lnTo>
                  <a:close/>
                  <a:moveTo>
                    <a:pt x="12936" y="14855"/>
                  </a:moveTo>
                  <a:lnTo>
                    <a:pt x="13188" y="14880"/>
                  </a:lnTo>
                  <a:lnTo>
                    <a:pt x="13416" y="14956"/>
                  </a:lnTo>
                  <a:lnTo>
                    <a:pt x="13643" y="15082"/>
                  </a:lnTo>
                  <a:lnTo>
                    <a:pt x="13845" y="15233"/>
                  </a:lnTo>
                  <a:lnTo>
                    <a:pt x="13997" y="15410"/>
                  </a:lnTo>
                  <a:lnTo>
                    <a:pt x="14123" y="15638"/>
                  </a:lnTo>
                  <a:lnTo>
                    <a:pt x="14199" y="15890"/>
                  </a:lnTo>
                  <a:lnTo>
                    <a:pt x="14224" y="16143"/>
                  </a:lnTo>
                  <a:lnTo>
                    <a:pt x="14199" y="16396"/>
                  </a:lnTo>
                  <a:lnTo>
                    <a:pt x="14123" y="16648"/>
                  </a:lnTo>
                  <a:lnTo>
                    <a:pt x="13997" y="16850"/>
                  </a:lnTo>
                  <a:lnTo>
                    <a:pt x="13845" y="17052"/>
                  </a:lnTo>
                  <a:lnTo>
                    <a:pt x="13643" y="17204"/>
                  </a:lnTo>
                  <a:lnTo>
                    <a:pt x="13416" y="17330"/>
                  </a:lnTo>
                  <a:lnTo>
                    <a:pt x="13188" y="17406"/>
                  </a:lnTo>
                  <a:lnTo>
                    <a:pt x="12936" y="17431"/>
                  </a:lnTo>
                  <a:lnTo>
                    <a:pt x="12658" y="17406"/>
                  </a:lnTo>
                  <a:lnTo>
                    <a:pt x="12430" y="17330"/>
                  </a:lnTo>
                  <a:lnTo>
                    <a:pt x="12203" y="17204"/>
                  </a:lnTo>
                  <a:lnTo>
                    <a:pt x="12026" y="17052"/>
                  </a:lnTo>
                  <a:lnTo>
                    <a:pt x="11849" y="16850"/>
                  </a:lnTo>
                  <a:lnTo>
                    <a:pt x="11748" y="16648"/>
                  </a:lnTo>
                  <a:lnTo>
                    <a:pt x="11672" y="16396"/>
                  </a:lnTo>
                  <a:lnTo>
                    <a:pt x="11647" y="16143"/>
                  </a:lnTo>
                  <a:lnTo>
                    <a:pt x="11672" y="15890"/>
                  </a:lnTo>
                  <a:lnTo>
                    <a:pt x="11748" y="15638"/>
                  </a:lnTo>
                  <a:lnTo>
                    <a:pt x="11849" y="15410"/>
                  </a:lnTo>
                  <a:lnTo>
                    <a:pt x="12026" y="15233"/>
                  </a:lnTo>
                  <a:lnTo>
                    <a:pt x="12203" y="15082"/>
                  </a:lnTo>
                  <a:lnTo>
                    <a:pt x="12430" y="14956"/>
                  </a:lnTo>
                  <a:lnTo>
                    <a:pt x="12658" y="14880"/>
                  </a:lnTo>
                  <a:lnTo>
                    <a:pt x="12936" y="14855"/>
                  </a:lnTo>
                  <a:close/>
                  <a:moveTo>
                    <a:pt x="4245" y="0"/>
                  </a:moveTo>
                  <a:lnTo>
                    <a:pt x="4169" y="404"/>
                  </a:lnTo>
                  <a:lnTo>
                    <a:pt x="4068" y="808"/>
                  </a:lnTo>
                  <a:lnTo>
                    <a:pt x="3942" y="1187"/>
                  </a:lnTo>
                  <a:lnTo>
                    <a:pt x="3790" y="1566"/>
                  </a:lnTo>
                  <a:lnTo>
                    <a:pt x="3588" y="1920"/>
                  </a:lnTo>
                  <a:lnTo>
                    <a:pt x="3386" y="2248"/>
                  </a:lnTo>
                  <a:lnTo>
                    <a:pt x="3133" y="2552"/>
                  </a:lnTo>
                  <a:lnTo>
                    <a:pt x="2856" y="2855"/>
                  </a:lnTo>
                  <a:lnTo>
                    <a:pt x="2578" y="3133"/>
                  </a:lnTo>
                  <a:lnTo>
                    <a:pt x="2249" y="3360"/>
                  </a:lnTo>
                  <a:lnTo>
                    <a:pt x="1921" y="3587"/>
                  </a:lnTo>
                  <a:lnTo>
                    <a:pt x="1567" y="3789"/>
                  </a:lnTo>
                  <a:lnTo>
                    <a:pt x="1188" y="3941"/>
                  </a:lnTo>
                  <a:lnTo>
                    <a:pt x="809" y="4067"/>
                  </a:lnTo>
                  <a:lnTo>
                    <a:pt x="405" y="4168"/>
                  </a:lnTo>
                  <a:lnTo>
                    <a:pt x="1" y="4244"/>
                  </a:lnTo>
                  <a:lnTo>
                    <a:pt x="1" y="6871"/>
                  </a:lnTo>
                  <a:lnTo>
                    <a:pt x="405" y="6947"/>
                  </a:lnTo>
                  <a:lnTo>
                    <a:pt x="809" y="7023"/>
                  </a:lnTo>
                  <a:lnTo>
                    <a:pt x="1188" y="7175"/>
                  </a:lnTo>
                  <a:lnTo>
                    <a:pt x="1567" y="7326"/>
                  </a:lnTo>
                  <a:lnTo>
                    <a:pt x="1921" y="7528"/>
                  </a:lnTo>
                  <a:lnTo>
                    <a:pt x="2249" y="7730"/>
                  </a:lnTo>
                  <a:lnTo>
                    <a:pt x="2578" y="7983"/>
                  </a:lnTo>
                  <a:lnTo>
                    <a:pt x="2856" y="8261"/>
                  </a:lnTo>
                  <a:lnTo>
                    <a:pt x="3133" y="8539"/>
                  </a:lnTo>
                  <a:lnTo>
                    <a:pt x="3386" y="8867"/>
                  </a:lnTo>
                  <a:lnTo>
                    <a:pt x="3588" y="9196"/>
                  </a:lnTo>
                  <a:lnTo>
                    <a:pt x="3790" y="9549"/>
                  </a:lnTo>
                  <a:lnTo>
                    <a:pt x="3942" y="9928"/>
                  </a:lnTo>
                  <a:lnTo>
                    <a:pt x="4068" y="10307"/>
                  </a:lnTo>
                  <a:lnTo>
                    <a:pt x="4169" y="10711"/>
                  </a:lnTo>
                  <a:lnTo>
                    <a:pt x="4245" y="11116"/>
                  </a:lnTo>
                  <a:lnTo>
                    <a:pt x="6089" y="11116"/>
                  </a:lnTo>
                  <a:lnTo>
                    <a:pt x="8363" y="12834"/>
                  </a:lnTo>
                  <a:lnTo>
                    <a:pt x="6746" y="14071"/>
                  </a:lnTo>
                  <a:lnTo>
                    <a:pt x="6493" y="13945"/>
                  </a:lnTo>
                  <a:lnTo>
                    <a:pt x="6190" y="13844"/>
                  </a:lnTo>
                  <a:lnTo>
                    <a:pt x="5912" y="13794"/>
                  </a:lnTo>
                  <a:lnTo>
                    <a:pt x="5609" y="13768"/>
                  </a:lnTo>
                  <a:lnTo>
                    <a:pt x="5357" y="13794"/>
                  </a:lnTo>
                  <a:lnTo>
                    <a:pt x="5129" y="13819"/>
                  </a:lnTo>
                  <a:lnTo>
                    <a:pt x="4902" y="13869"/>
                  </a:lnTo>
                  <a:lnTo>
                    <a:pt x="4675" y="13945"/>
                  </a:lnTo>
                  <a:lnTo>
                    <a:pt x="4472" y="14046"/>
                  </a:lnTo>
                  <a:lnTo>
                    <a:pt x="4270" y="14172"/>
                  </a:lnTo>
                  <a:lnTo>
                    <a:pt x="4093" y="14324"/>
                  </a:lnTo>
                  <a:lnTo>
                    <a:pt x="3917" y="14476"/>
                  </a:lnTo>
                  <a:lnTo>
                    <a:pt x="3765" y="14627"/>
                  </a:lnTo>
                  <a:lnTo>
                    <a:pt x="3639" y="14804"/>
                  </a:lnTo>
                  <a:lnTo>
                    <a:pt x="3512" y="15006"/>
                  </a:lnTo>
                  <a:lnTo>
                    <a:pt x="3411" y="15208"/>
                  </a:lnTo>
                  <a:lnTo>
                    <a:pt x="3336" y="15436"/>
                  </a:lnTo>
                  <a:lnTo>
                    <a:pt x="3285" y="15663"/>
                  </a:lnTo>
                  <a:lnTo>
                    <a:pt x="3235" y="15890"/>
                  </a:lnTo>
                  <a:lnTo>
                    <a:pt x="3235" y="16143"/>
                  </a:lnTo>
                  <a:lnTo>
                    <a:pt x="3235" y="16396"/>
                  </a:lnTo>
                  <a:lnTo>
                    <a:pt x="3285" y="16623"/>
                  </a:lnTo>
                  <a:lnTo>
                    <a:pt x="3336" y="16850"/>
                  </a:lnTo>
                  <a:lnTo>
                    <a:pt x="3411" y="17078"/>
                  </a:lnTo>
                  <a:lnTo>
                    <a:pt x="3512" y="17280"/>
                  </a:lnTo>
                  <a:lnTo>
                    <a:pt x="3639" y="17457"/>
                  </a:lnTo>
                  <a:lnTo>
                    <a:pt x="3765" y="17659"/>
                  </a:lnTo>
                  <a:lnTo>
                    <a:pt x="3917" y="17810"/>
                  </a:lnTo>
                  <a:lnTo>
                    <a:pt x="4093" y="17962"/>
                  </a:lnTo>
                  <a:lnTo>
                    <a:pt x="4270" y="18113"/>
                  </a:lnTo>
                  <a:lnTo>
                    <a:pt x="4472" y="18240"/>
                  </a:lnTo>
                  <a:lnTo>
                    <a:pt x="4675" y="18341"/>
                  </a:lnTo>
                  <a:lnTo>
                    <a:pt x="4902" y="18417"/>
                  </a:lnTo>
                  <a:lnTo>
                    <a:pt x="5129" y="18467"/>
                  </a:lnTo>
                  <a:lnTo>
                    <a:pt x="5357" y="18492"/>
                  </a:lnTo>
                  <a:lnTo>
                    <a:pt x="5609" y="18518"/>
                  </a:lnTo>
                  <a:lnTo>
                    <a:pt x="5837" y="18492"/>
                  </a:lnTo>
                  <a:lnTo>
                    <a:pt x="6089" y="18467"/>
                  </a:lnTo>
                  <a:lnTo>
                    <a:pt x="6317" y="18417"/>
                  </a:lnTo>
                  <a:lnTo>
                    <a:pt x="6519" y="18341"/>
                  </a:lnTo>
                  <a:lnTo>
                    <a:pt x="6721" y="18240"/>
                  </a:lnTo>
                  <a:lnTo>
                    <a:pt x="6923" y="18113"/>
                  </a:lnTo>
                  <a:lnTo>
                    <a:pt x="7100" y="17962"/>
                  </a:lnTo>
                  <a:lnTo>
                    <a:pt x="7277" y="17810"/>
                  </a:lnTo>
                  <a:lnTo>
                    <a:pt x="7428" y="17659"/>
                  </a:lnTo>
                  <a:lnTo>
                    <a:pt x="7580" y="17457"/>
                  </a:lnTo>
                  <a:lnTo>
                    <a:pt x="7681" y="17280"/>
                  </a:lnTo>
                  <a:lnTo>
                    <a:pt x="7782" y="17078"/>
                  </a:lnTo>
                  <a:lnTo>
                    <a:pt x="7858" y="16850"/>
                  </a:lnTo>
                  <a:lnTo>
                    <a:pt x="7933" y="16623"/>
                  </a:lnTo>
                  <a:lnTo>
                    <a:pt x="7959" y="16396"/>
                  </a:lnTo>
                  <a:lnTo>
                    <a:pt x="7984" y="16143"/>
                  </a:lnTo>
                  <a:lnTo>
                    <a:pt x="7959" y="15789"/>
                  </a:lnTo>
                  <a:lnTo>
                    <a:pt x="7858" y="15436"/>
                  </a:lnTo>
                  <a:lnTo>
                    <a:pt x="7731" y="15107"/>
                  </a:lnTo>
                  <a:lnTo>
                    <a:pt x="7555" y="14804"/>
                  </a:lnTo>
                  <a:lnTo>
                    <a:pt x="9272" y="13516"/>
                  </a:lnTo>
                  <a:lnTo>
                    <a:pt x="10965" y="14804"/>
                  </a:lnTo>
                  <a:lnTo>
                    <a:pt x="10788" y="15107"/>
                  </a:lnTo>
                  <a:lnTo>
                    <a:pt x="10662" y="15436"/>
                  </a:lnTo>
                  <a:lnTo>
                    <a:pt x="10586" y="15789"/>
                  </a:lnTo>
                  <a:lnTo>
                    <a:pt x="10561" y="16143"/>
                  </a:lnTo>
                  <a:lnTo>
                    <a:pt x="10561" y="16396"/>
                  </a:lnTo>
                  <a:lnTo>
                    <a:pt x="10611" y="16623"/>
                  </a:lnTo>
                  <a:lnTo>
                    <a:pt x="10662" y="16850"/>
                  </a:lnTo>
                  <a:lnTo>
                    <a:pt x="10738" y="17078"/>
                  </a:lnTo>
                  <a:lnTo>
                    <a:pt x="10839" y="17280"/>
                  </a:lnTo>
                  <a:lnTo>
                    <a:pt x="10965" y="17457"/>
                  </a:lnTo>
                  <a:lnTo>
                    <a:pt x="11091" y="17659"/>
                  </a:lnTo>
                  <a:lnTo>
                    <a:pt x="11243" y="17810"/>
                  </a:lnTo>
                  <a:lnTo>
                    <a:pt x="11420" y="17962"/>
                  </a:lnTo>
                  <a:lnTo>
                    <a:pt x="11597" y="18113"/>
                  </a:lnTo>
                  <a:lnTo>
                    <a:pt x="11799" y="18240"/>
                  </a:lnTo>
                  <a:lnTo>
                    <a:pt x="12001" y="18341"/>
                  </a:lnTo>
                  <a:lnTo>
                    <a:pt x="12228" y="18417"/>
                  </a:lnTo>
                  <a:lnTo>
                    <a:pt x="12456" y="18467"/>
                  </a:lnTo>
                  <a:lnTo>
                    <a:pt x="12683" y="18492"/>
                  </a:lnTo>
                  <a:lnTo>
                    <a:pt x="12936" y="18518"/>
                  </a:lnTo>
                  <a:lnTo>
                    <a:pt x="13163" y="18492"/>
                  </a:lnTo>
                  <a:lnTo>
                    <a:pt x="13390" y="18467"/>
                  </a:lnTo>
                  <a:lnTo>
                    <a:pt x="13618" y="18417"/>
                  </a:lnTo>
                  <a:lnTo>
                    <a:pt x="13845" y="18341"/>
                  </a:lnTo>
                  <a:lnTo>
                    <a:pt x="14047" y="18240"/>
                  </a:lnTo>
                  <a:lnTo>
                    <a:pt x="14249" y="18113"/>
                  </a:lnTo>
                  <a:lnTo>
                    <a:pt x="14426" y="17962"/>
                  </a:lnTo>
                  <a:lnTo>
                    <a:pt x="14603" y="17810"/>
                  </a:lnTo>
                  <a:lnTo>
                    <a:pt x="14754" y="17659"/>
                  </a:lnTo>
                  <a:lnTo>
                    <a:pt x="14881" y="17457"/>
                  </a:lnTo>
                  <a:lnTo>
                    <a:pt x="15007" y="17280"/>
                  </a:lnTo>
                  <a:lnTo>
                    <a:pt x="15108" y="17078"/>
                  </a:lnTo>
                  <a:lnTo>
                    <a:pt x="15184" y="16850"/>
                  </a:lnTo>
                  <a:lnTo>
                    <a:pt x="15260" y="16623"/>
                  </a:lnTo>
                  <a:lnTo>
                    <a:pt x="15285" y="16396"/>
                  </a:lnTo>
                  <a:lnTo>
                    <a:pt x="15310" y="16143"/>
                  </a:lnTo>
                  <a:lnTo>
                    <a:pt x="15285" y="15890"/>
                  </a:lnTo>
                  <a:lnTo>
                    <a:pt x="15260" y="15663"/>
                  </a:lnTo>
                  <a:lnTo>
                    <a:pt x="15184" y="15436"/>
                  </a:lnTo>
                  <a:lnTo>
                    <a:pt x="15108" y="15208"/>
                  </a:lnTo>
                  <a:lnTo>
                    <a:pt x="15007" y="15006"/>
                  </a:lnTo>
                  <a:lnTo>
                    <a:pt x="14881" y="14804"/>
                  </a:lnTo>
                  <a:lnTo>
                    <a:pt x="14754" y="14627"/>
                  </a:lnTo>
                  <a:lnTo>
                    <a:pt x="14603" y="14476"/>
                  </a:lnTo>
                  <a:lnTo>
                    <a:pt x="14426" y="14324"/>
                  </a:lnTo>
                  <a:lnTo>
                    <a:pt x="14249" y="14172"/>
                  </a:lnTo>
                  <a:lnTo>
                    <a:pt x="14047" y="14046"/>
                  </a:lnTo>
                  <a:lnTo>
                    <a:pt x="13845" y="13945"/>
                  </a:lnTo>
                  <a:lnTo>
                    <a:pt x="13618" y="13869"/>
                  </a:lnTo>
                  <a:lnTo>
                    <a:pt x="13390" y="13819"/>
                  </a:lnTo>
                  <a:lnTo>
                    <a:pt x="13163" y="13794"/>
                  </a:lnTo>
                  <a:lnTo>
                    <a:pt x="12936" y="13768"/>
                  </a:lnTo>
                  <a:lnTo>
                    <a:pt x="12607" y="13794"/>
                  </a:lnTo>
                  <a:lnTo>
                    <a:pt x="12329" y="13844"/>
                  </a:lnTo>
                  <a:lnTo>
                    <a:pt x="12051" y="13945"/>
                  </a:lnTo>
                  <a:lnTo>
                    <a:pt x="11773" y="14071"/>
                  </a:lnTo>
                  <a:lnTo>
                    <a:pt x="10157" y="12834"/>
                  </a:lnTo>
                  <a:lnTo>
                    <a:pt x="12430" y="11116"/>
                  </a:lnTo>
                  <a:lnTo>
                    <a:pt x="14274" y="11116"/>
                  </a:lnTo>
                  <a:lnTo>
                    <a:pt x="14350" y="10711"/>
                  </a:lnTo>
                  <a:lnTo>
                    <a:pt x="14451" y="10307"/>
                  </a:lnTo>
                  <a:lnTo>
                    <a:pt x="14578" y="9928"/>
                  </a:lnTo>
                  <a:lnTo>
                    <a:pt x="14729" y="9549"/>
                  </a:lnTo>
                  <a:lnTo>
                    <a:pt x="14931" y="9196"/>
                  </a:lnTo>
                  <a:lnTo>
                    <a:pt x="15159" y="8867"/>
                  </a:lnTo>
                  <a:lnTo>
                    <a:pt x="15386" y="8539"/>
                  </a:lnTo>
                  <a:lnTo>
                    <a:pt x="15664" y="8261"/>
                  </a:lnTo>
                  <a:lnTo>
                    <a:pt x="15967" y="7983"/>
                  </a:lnTo>
                  <a:lnTo>
                    <a:pt x="16270" y="7730"/>
                  </a:lnTo>
                  <a:lnTo>
                    <a:pt x="16599" y="7528"/>
                  </a:lnTo>
                  <a:lnTo>
                    <a:pt x="16952" y="7326"/>
                  </a:lnTo>
                  <a:lnTo>
                    <a:pt x="17331" y="7175"/>
                  </a:lnTo>
                  <a:lnTo>
                    <a:pt x="17710" y="7023"/>
                  </a:lnTo>
                  <a:lnTo>
                    <a:pt x="18114" y="6947"/>
                  </a:lnTo>
                  <a:lnTo>
                    <a:pt x="18519" y="6871"/>
                  </a:lnTo>
                  <a:lnTo>
                    <a:pt x="18519" y="4244"/>
                  </a:lnTo>
                  <a:lnTo>
                    <a:pt x="18114" y="4168"/>
                  </a:lnTo>
                  <a:lnTo>
                    <a:pt x="17710" y="4067"/>
                  </a:lnTo>
                  <a:lnTo>
                    <a:pt x="17331" y="3941"/>
                  </a:lnTo>
                  <a:lnTo>
                    <a:pt x="16952" y="3789"/>
                  </a:lnTo>
                  <a:lnTo>
                    <a:pt x="16599" y="3587"/>
                  </a:lnTo>
                  <a:lnTo>
                    <a:pt x="16270" y="3360"/>
                  </a:lnTo>
                  <a:lnTo>
                    <a:pt x="15967" y="3133"/>
                  </a:lnTo>
                  <a:lnTo>
                    <a:pt x="15664" y="2855"/>
                  </a:lnTo>
                  <a:lnTo>
                    <a:pt x="15386" y="2552"/>
                  </a:lnTo>
                  <a:lnTo>
                    <a:pt x="15159" y="2248"/>
                  </a:lnTo>
                  <a:lnTo>
                    <a:pt x="14931" y="1920"/>
                  </a:lnTo>
                  <a:lnTo>
                    <a:pt x="14729" y="1566"/>
                  </a:lnTo>
                  <a:lnTo>
                    <a:pt x="14578" y="1187"/>
                  </a:lnTo>
                  <a:lnTo>
                    <a:pt x="14451" y="808"/>
                  </a:lnTo>
                  <a:lnTo>
                    <a:pt x="14350" y="404"/>
                  </a:lnTo>
                  <a:lnTo>
                    <a:pt x="14274" y="0"/>
                  </a:lnTo>
                  <a:lnTo>
                    <a:pt x="9803" y="0"/>
                  </a:lnTo>
                  <a:lnTo>
                    <a:pt x="9803" y="2375"/>
                  </a:lnTo>
                  <a:lnTo>
                    <a:pt x="10081" y="2450"/>
                  </a:lnTo>
                  <a:lnTo>
                    <a:pt x="10333" y="2552"/>
                  </a:lnTo>
                  <a:lnTo>
                    <a:pt x="10561" y="2653"/>
                  </a:lnTo>
                  <a:lnTo>
                    <a:pt x="10763" y="2754"/>
                  </a:lnTo>
                  <a:lnTo>
                    <a:pt x="11041" y="2930"/>
                  </a:lnTo>
                  <a:lnTo>
                    <a:pt x="11167" y="3006"/>
                  </a:lnTo>
                  <a:lnTo>
                    <a:pt x="11571" y="3360"/>
                  </a:lnTo>
                  <a:lnTo>
                    <a:pt x="10889" y="4194"/>
                  </a:lnTo>
                  <a:lnTo>
                    <a:pt x="10460" y="3840"/>
                  </a:lnTo>
                  <a:lnTo>
                    <a:pt x="10333" y="3739"/>
                  </a:lnTo>
                  <a:lnTo>
                    <a:pt x="10182" y="3663"/>
                  </a:lnTo>
                  <a:lnTo>
                    <a:pt x="9980" y="3562"/>
                  </a:lnTo>
                  <a:lnTo>
                    <a:pt x="9752" y="3486"/>
                  </a:lnTo>
                  <a:lnTo>
                    <a:pt x="9474" y="3436"/>
                  </a:lnTo>
                  <a:lnTo>
                    <a:pt x="9045" y="3436"/>
                  </a:lnTo>
                  <a:lnTo>
                    <a:pt x="8893" y="3486"/>
                  </a:lnTo>
                  <a:lnTo>
                    <a:pt x="8742" y="3537"/>
                  </a:lnTo>
                  <a:lnTo>
                    <a:pt x="8641" y="3613"/>
                  </a:lnTo>
                  <a:lnTo>
                    <a:pt x="8565" y="3663"/>
                  </a:lnTo>
                  <a:lnTo>
                    <a:pt x="8489" y="3739"/>
                  </a:lnTo>
                  <a:lnTo>
                    <a:pt x="8413" y="3890"/>
                  </a:lnTo>
                  <a:lnTo>
                    <a:pt x="8388" y="4017"/>
                  </a:lnTo>
                  <a:lnTo>
                    <a:pt x="8388" y="4143"/>
                  </a:lnTo>
                  <a:lnTo>
                    <a:pt x="8413" y="4269"/>
                  </a:lnTo>
                  <a:lnTo>
                    <a:pt x="8464" y="4396"/>
                  </a:lnTo>
                  <a:lnTo>
                    <a:pt x="8565" y="4472"/>
                  </a:lnTo>
                  <a:lnTo>
                    <a:pt x="9121" y="4699"/>
                  </a:lnTo>
                  <a:lnTo>
                    <a:pt x="10030" y="5078"/>
                  </a:lnTo>
                  <a:lnTo>
                    <a:pt x="10258" y="5154"/>
                  </a:lnTo>
                  <a:lnTo>
                    <a:pt x="10485" y="5280"/>
                  </a:lnTo>
                  <a:lnTo>
                    <a:pt x="10662" y="5381"/>
                  </a:lnTo>
                  <a:lnTo>
                    <a:pt x="10813" y="5507"/>
                  </a:lnTo>
                  <a:lnTo>
                    <a:pt x="10965" y="5608"/>
                  </a:lnTo>
                  <a:lnTo>
                    <a:pt x="11091" y="5760"/>
                  </a:lnTo>
                  <a:lnTo>
                    <a:pt x="11192" y="5886"/>
                  </a:lnTo>
                  <a:lnTo>
                    <a:pt x="11293" y="6013"/>
                  </a:lnTo>
                  <a:lnTo>
                    <a:pt x="11445" y="6316"/>
                  </a:lnTo>
                  <a:lnTo>
                    <a:pt x="11521" y="6594"/>
                  </a:lnTo>
                  <a:lnTo>
                    <a:pt x="11521" y="6871"/>
                  </a:lnTo>
                  <a:lnTo>
                    <a:pt x="11496" y="7149"/>
                  </a:lnTo>
                  <a:lnTo>
                    <a:pt x="11470" y="7301"/>
                  </a:lnTo>
                  <a:lnTo>
                    <a:pt x="11420" y="7453"/>
                  </a:lnTo>
                  <a:lnTo>
                    <a:pt x="11344" y="7629"/>
                  </a:lnTo>
                  <a:lnTo>
                    <a:pt x="11268" y="7756"/>
                  </a:lnTo>
                  <a:lnTo>
                    <a:pt x="11167" y="7907"/>
                  </a:lnTo>
                  <a:lnTo>
                    <a:pt x="11041" y="8034"/>
                  </a:lnTo>
                  <a:lnTo>
                    <a:pt x="10914" y="8160"/>
                  </a:lnTo>
                  <a:lnTo>
                    <a:pt x="10788" y="8286"/>
                  </a:lnTo>
                  <a:lnTo>
                    <a:pt x="10561" y="8438"/>
                  </a:lnTo>
                  <a:lnTo>
                    <a:pt x="10333" y="8539"/>
                  </a:lnTo>
                  <a:lnTo>
                    <a:pt x="10081" y="8640"/>
                  </a:lnTo>
                  <a:lnTo>
                    <a:pt x="9803" y="8716"/>
                  </a:lnTo>
                  <a:lnTo>
                    <a:pt x="9803" y="11116"/>
                  </a:lnTo>
                  <a:lnTo>
                    <a:pt x="10637" y="11116"/>
                  </a:lnTo>
                  <a:lnTo>
                    <a:pt x="9272" y="12151"/>
                  </a:lnTo>
                  <a:lnTo>
                    <a:pt x="7883" y="11116"/>
                  </a:lnTo>
                  <a:lnTo>
                    <a:pt x="8717" y="11116"/>
                  </a:lnTo>
                  <a:lnTo>
                    <a:pt x="8717" y="8665"/>
                  </a:lnTo>
                  <a:lnTo>
                    <a:pt x="8489" y="8615"/>
                  </a:lnTo>
                  <a:lnTo>
                    <a:pt x="8262" y="8539"/>
                  </a:lnTo>
                  <a:lnTo>
                    <a:pt x="8060" y="8438"/>
                  </a:lnTo>
                  <a:lnTo>
                    <a:pt x="7858" y="8337"/>
                  </a:lnTo>
                  <a:lnTo>
                    <a:pt x="7656" y="8210"/>
                  </a:lnTo>
                  <a:lnTo>
                    <a:pt x="7479" y="8084"/>
                  </a:lnTo>
                  <a:lnTo>
                    <a:pt x="7302" y="7933"/>
                  </a:lnTo>
                  <a:lnTo>
                    <a:pt x="7125" y="7781"/>
                  </a:lnTo>
                  <a:lnTo>
                    <a:pt x="6771" y="7377"/>
                  </a:lnTo>
                  <a:lnTo>
                    <a:pt x="7580" y="6644"/>
                  </a:lnTo>
                  <a:lnTo>
                    <a:pt x="7933" y="7048"/>
                  </a:lnTo>
                  <a:lnTo>
                    <a:pt x="8060" y="7175"/>
                  </a:lnTo>
                  <a:lnTo>
                    <a:pt x="8186" y="7276"/>
                  </a:lnTo>
                  <a:lnTo>
                    <a:pt x="8338" y="7377"/>
                  </a:lnTo>
                  <a:lnTo>
                    <a:pt x="8489" y="7453"/>
                  </a:lnTo>
                  <a:lnTo>
                    <a:pt x="8641" y="7528"/>
                  </a:lnTo>
                  <a:lnTo>
                    <a:pt x="8818" y="7579"/>
                  </a:lnTo>
                  <a:lnTo>
                    <a:pt x="8994" y="7629"/>
                  </a:lnTo>
                  <a:lnTo>
                    <a:pt x="9171" y="7655"/>
                  </a:lnTo>
                  <a:lnTo>
                    <a:pt x="9576" y="7655"/>
                  </a:lnTo>
                  <a:lnTo>
                    <a:pt x="9752" y="7604"/>
                  </a:lnTo>
                  <a:lnTo>
                    <a:pt x="9904" y="7554"/>
                  </a:lnTo>
                  <a:lnTo>
                    <a:pt x="10056" y="7478"/>
                  </a:lnTo>
                  <a:lnTo>
                    <a:pt x="10157" y="7377"/>
                  </a:lnTo>
                  <a:lnTo>
                    <a:pt x="10258" y="7301"/>
                  </a:lnTo>
                  <a:lnTo>
                    <a:pt x="10359" y="7175"/>
                  </a:lnTo>
                  <a:lnTo>
                    <a:pt x="10409" y="7074"/>
                  </a:lnTo>
                  <a:lnTo>
                    <a:pt x="10434" y="6947"/>
                  </a:lnTo>
                  <a:lnTo>
                    <a:pt x="10434" y="6821"/>
                  </a:lnTo>
                  <a:lnTo>
                    <a:pt x="10434" y="6695"/>
                  </a:lnTo>
                  <a:lnTo>
                    <a:pt x="10359" y="6594"/>
                  </a:lnTo>
                  <a:lnTo>
                    <a:pt x="10283" y="6467"/>
                  </a:lnTo>
                  <a:lnTo>
                    <a:pt x="10157" y="6366"/>
                  </a:lnTo>
                  <a:lnTo>
                    <a:pt x="10030" y="6265"/>
                  </a:lnTo>
                  <a:lnTo>
                    <a:pt x="9853" y="6164"/>
                  </a:lnTo>
                  <a:lnTo>
                    <a:pt x="9677" y="6088"/>
                  </a:lnTo>
                  <a:lnTo>
                    <a:pt x="8565" y="5659"/>
                  </a:lnTo>
                  <a:lnTo>
                    <a:pt x="8085" y="5457"/>
                  </a:lnTo>
                  <a:lnTo>
                    <a:pt x="8009" y="5406"/>
                  </a:lnTo>
                  <a:lnTo>
                    <a:pt x="7832" y="5280"/>
                  </a:lnTo>
                  <a:lnTo>
                    <a:pt x="7656" y="5103"/>
                  </a:lnTo>
                  <a:lnTo>
                    <a:pt x="7529" y="4926"/>
                  </a:lnTo>
                  <a:lnTo>
                    <a:pt x="7428" y="4749"/>
                  </a:lnTo>
                  <a:lnTo>
                    <a:pt x="7352" y="4522"/>
                  </a:lnTo>
                  <a:lnTo>
                    <a:pt x="7302" y="4320"/>
                  </a:lnTo>
                  <a:lnTo>
                    <a:pt x="7302" y="4093"/>
                  </a:lnTo>
                  <a:lnTo>
                    <a:pt x="7302" y="3865"/>
                  </a:lnTo>
                  <a:lnTo>
                    <a:pt x="7352" y="3613"/>
                  </a:lnTo>
                  <a:lnTo>
                    <a:pt x="7453" y="3385"/>
                  </a:lnTo>
                  <a:lnTo>
                    <a:pt x="7580" y="3183"/>
                  </a:lnTo>
                  <a:lnTo>
                    <a:pt x="7731" y="2981"/>
                  </a:lnTo>
                  <a:lnTo>
                    <a:pt x="7908" y="2804"/>
                  </a:lnTo>
                  <a:lnTo>
                    <a:pt x="8110" y="2653"/>
                  </a:lnTo>
                  <a:lnTo>
                    <a:pt x="8338" y="2526"/>
                  </a:lnTo>
                  <a:lnTo>
                    <a:pt x="8590" y="2450"/>
                  </a:lnTo>
                  <a:lnTo>
                    <a:pt x="8717" y="2400"/>
                  </a:lnTo>
                  <a:lnTo>
                    <a:pt x="87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2"/>
            <p:cNvSpPr/>
            <p:nvPr/>
          </p:nvSpPr>
          <p:spPr>
            <a:xfrm>
              <a:off x="6236190" y="1371600"/>
              <a:ext cx="80926" cy="80173"/>
            </a:xfrm>
            <a:custGeom>
              <a:rect b="b" l="l" r="r" t="t"/>
              <a:pathLst>
                <a:path extrusionOk="0" h="3133" w="3159">
                  <a:moveTo>
                    <a:pt x="1" y="0"/>
                  </a:moveTo>
                  <a:lnTo>
                    <a:pt x="1" y="3133"/>
                  </a:lnTo>
                  <a:lnTo>
                    <a:pt x="304" y="3082"/>
                  </a:lnTo>
                  <a:lnTo>
                    <a:pt x="607" y="3006"/>
                  </a:lnTo>
                  <a:lnTo>
                    <a:pt x="885" y="2905"/>
                  </a:lnTo>
                  <a:lnTo>
                    <a:pt x="1138" y="2779"/>
                  </a:lnTo>
                  <a:lnTo>
                    <a:pt x="1416" y="2627"/>
                  </a:lnTo>
                  <a:lnTo>
                    <a:pt x="1643" y="2476"/>
                  </a:lnTo>
                  <a:lnTo>
                    <a:pt x="1870" y="2299"/>
                  </a:lnTo>
                  <a:lnTo>
                    <a:pt x="2098" y="2097"/>
                  </a:lnTo>
                  <a:lnTo>
                    <a:pt x="2300" y="1869"/>
                  </a:lnTo>
                  <a:lnTo>
                    <a:pt x="2477" y="1642"/>
                  </a:lnTo>
                  <a:lnTo>
                    <a:pt x="2653" y="1389"/>
                  </a:lnTo>
                  <a:lnTo>
                    <a:pt x="2780" y="1137"/>
                  </a:lnTo>
                  <a:lnTo>
                    <a:pt x="2906" y="859"/>
                  </a:lnTo>
                  <a:lnTo>
                    <a:pt x="3007" y="581"/>
                  </a:lnTo>
                  <a:lnTo>
                    <a:pt x="3083" y="303"/>
                  </a:lnTo>
                  <a:lnTo>
                    <a:pt x="31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5" name="Google Shape;1285;p72"/>
          <p:cNvGrpSpPr/>
          <p:nvPr/>
        </p:nvGrpSpPr>
        <p:grpSpPr>
          <a:xfrm>
            <a:off x="7819653" y="3922756"/>
            <a:ext cx="458145" cy="493778"/>
            <a:chOff x="7013450" y="1371600"/>
            <a:chExt cx="441415" cy="473876"/>
          </a:xfrm>
        </p:grpSpPr>
        <p:sp>
          <p:nvSpPr>
            <p:cNvPr id="1286" name="Google Shape;1286;p72"/>
            <p:cNvSpPr/>
            <p:nvPr/>
          </p:nvSpPr>
          <p:spPr>
            <a:xfrm>
              <a:off x="7047752" y="1371600"/>
              <a:ext cx="323626" cy="473876"/>
            </a:xfrm>
            <a:custGeom>
              <a:rect b="b" l="l" r="r" t="t"/>
              <a:pathLst>
                <a:path extrusionOk="0" h="18518" w="12633">
                  <a:moveTo>
                    <a:pt x="6923" y="2476"/>
                  </a:moveTo>
                  <a:lnTo>
                    <a:pt x="6923" y="3410"/>
                  </a:lnTo>
                  <a:lnTo>
                    <a:pt x="7175" y="3486"/>
                  </a:lnTo>
                  <a:lnTo>
                    <a:pt x="7377" y="3562"/>
                  </a:lnTo>
                  <a:lnTo>
                    <a:pt x="7756" y="3739"/>
                  </a:lnTo>
                  <a:lnTo>
                    <a:pt x="7984" y="3890"/>
                  </a:lnTo>
                  <a:lnTo>
                    <a:pt x="8085" y="3966"/>
                  </a:lnTo>
                  <a:lnTo>
                    <a:pt x="7377" y="4800"/>
                  </a:lnTo>
                  <a:lnTo>
                    <a:pt x="7276" y="4724"/>
                  </a:lnTo>
                  <a:lnTo>
                    <a:pt x="7150" y="4648"/>
                  </a:lnTo>
                  <a:lnTo>
                    <a:pt x="6973" y="4573"/>
                  </a:lnTo>
                  <a:lnTo>
                    <a:pt x="6796" y="4497"/>
                  </a:lnTo>
                  <a:lnTo>
                    <a:pt x="6569" y="4446"/>
                  </a:lnTo>
                  <a:lnTo>
                    <a:pt x="6342" y="4446"/>
                  </a:lnTo>
                  <a:lnTo>
                    <a:pt x="6089" y="4497"/>
                  </a:lnTo>
                  <a:lnTo>
                    <a:pt x="5988" y="4547"/>
                  </a:lnTo>
                  <a:lnTo>
                    <a:pt x="5887" y="4598"/>
                  </a:lnTo>
                  <a:lnTo>
                    <a:pt x="5786" y="4699"/>
                  </a:lnTo>
                  <a:lnTo>
                    <a:pt x="5710" y="4800"/>
                  </a:lnTo>
                  <a:lnTo>
                    <a:pt x="5685" y="4901"/>
                  </a:lnTo>
                  <a:lnTo>
                    <a:pt x="5685" y="4952"/>
                  </a:lnTo>
                  <a:lnTo>
                    <a:pt x="5710" y="5053"/>
                  </a:lnTo>
                  <a:lnTo>
                    <a:pt x="5735" y="5154"/>
                  </a:lnTo>
                  <a:lnTo>
                    <a:pt x="5811" y="5229"/>
                  </a:lnTo>
                  <a:lnTo>
                    <a:pt x="6291" y="5432"/>
                  </a:lnTo>
                  <a:lnTo>
                    <a:pt x="7074" y="5760"/>
                  </a:lnTo>
                  <a:lnTo>
                    <a:pt x="7302" y="5836"/>
                  </a:lnTo>
                  <a:lnTo>
                    <a:pt x="7479" y="5937"/>
                  </a:lnTo>
                  <a:lnTo>
                    <a:pt x="7630" y="6038"/>
                  </a:lnTo>
                  <a:lnTo>
                    <a:pt x="7782" y="6139"/>
                  </a:lnTo>
                  <a:lnTo>
                    <a:pt x="7908" y="6240"/>
                  </a:lnTo>
                  <a:lnTo>
                    <a:pt x="8034" y="6366"/>
                  </a:lnTo>
                  <a:lnTo>
                    <a:pt x="8211" y="6619"/>
                  </a:lnTo>
                  <a:lnTo>
                    <a:pt x="8337" y="6871"/>
                  </a:lnTo>
                  <a:lnTo>
                    <a:pt x="8413" y="7124"/>
                  </a:lnTo>
                  <a:lnTo>
                    <a:pt x="8413" y="7377"/>
                  </a:lnTo>
                  <a:lnTo>
                    <a:pt x="8413" y="7629"/>
                  </a:lnTo>
                  <a:lnTo>
                    <a:pt x="8337" y="7882"/>
                  </a:lnTo>
                  <a:lnTo>
                    <a:pt x="8236" y="8135"/>
                  </a:lnTo>
                  <a:lnTo>
                    <a:pt x="8085" y="8337"/>
                  </a:lnTo>
                  <a:lnTo>
                    <a:pt x="7908" y="8539"/>
                  </a:lnTo>
                  <a:lnTo>
                    <a:pt x="7706" y="8716"/>
                  </a:lnTo>
                  <a:lnTo>
                    <a:pt x="7453" y="8842"/>
                  </a:lnTo>
                  <a:lnTo>
                    <a:pt x="7201" y="8968"/>
                  </a:lnTo>
                  <a:lnTo>
                    <a:pt x="6923" y="9044"/>
                  </a:lnTo>
                  <a:lnTo>
                    <a:pt x="6923" y="9979"/>
                  </a:lnTo>
                  <a:lnTo>
                    <a:pt x="5836" y="9979"/>
                  </a:lnTo>
                  <a:lnTo>
                    <a:pt x="5836" y="8994"/>
                  </a:lnTo>
                  <a:lnTo>
                    <a:pt x="5457" y="8893"/>
                  </a:lnTo>
                  <a:lnTo>
                    <a:pt x="5104" y="8716"/>
                  </a:lnTo>
                  <a:lnTo>
                    <a:pt x="4775" y="8488"/>
                  </a:lnTo>
                  <a:lnTo>
                    <a:pt x="4624" y="8362"/>
                  </a:lnTo>
                  <a:lnTo>
                    <a:pt x="4498" y="8210"/>
                  </a:lnTo>
                  <a:lnTo>
                    <a:pt x="4119" y="7806"/>
                  </a:lnTo>
                  <a:lnTo>
                    <a:pt x="4927" y="7074"/>
                  </a:lnTo>
                  <a:lnTo>
                    <a:pt x="5281" y="7478"/>
                  </a:lnTo>
                  <a:lnTo>
                    <a:pt x="5407" y="7604"/>
                  </a:lnTo>
                  <a:lnTo>
                    <a:pt x="5508" y="7680"/>
                  </a:lnTo>
                  <a:lnTo>
                    <a:pt x="5660" y="7781"/>
                  </a:lnTo>
                  <a:lnTo>
                    <a:pt x="5786" y="7857"/>
                  </a:lnTo>
                  <a:lnTo>
                    <a:pt x="6089" y="7958"/>
                  </a:lnTo>
                  <a:lnTo>
                    <a:pt x="6241" y="7983"/>
                  </a:lnTo>
                  <a:lnTo>
                    <a:pt x="6721" y="7983"/>
                  </a:lnTo>
                  <a:lnTo>
                    <a:pt x="6847" y="7933"/>
                  </a:lnTo>
                  <a:lnTo>
                    <a:pt x="6973" y="7882"/>
                  </a:lnTo>
                  <a:lnTo>
                    <a:pt x="7100" y="7806"/>
                  </a:lnTo>
                  <a:lnTo>
                    <a:pt x="7175" y="7730"/>
                  </a:lnTo>
                  <a:lnTo>
                    <a:pt x="7251" y="7629"/>
                  </a:lnTo>
                  <a:lnTo>
                    <a:pt x="7302" y="7528"/>
                  </a:lnTo>
                  <a:lnTo>
                    <a:pt x="7327" y="7453"/>
                  </a:lnTo>
                  <a:lnTo>
                    <a:pt x="7327" y="7301"/>
                  </a:lnTo>
                  <a:lnTo>
                    <a:pt x="7302" y="7200"/>
                  </a:lnTo>
                  <a:lnTo>
                    <a:pt x="7226" y="7074"/>
                  </a:lnTo>
                  <a:lnTo>
                    <a:pt x="7125" y="6998"/>
                  </a:lnTo>
                  <a:lnTo>
                    <a:pt x="7024" y="6922"/>
                  </a:lnTo>
                  <a:lnTo>
                    <a:pt x="6897" y="6846"/>
                  </a:lnTo>
                  <a:lnTo>
                    <a:pt x="6695" y="6770"/>
                  </a:lnTo>
                  <a:lnTo>
                    <a:pt x="5761" y="6391"/>
                  </a:lnTo>
                  <a:lnTo>
                    <a:pt x="5331" y="6215"/>
                  </a:lnTo>
                  <a:lnTo>
                    <a:pt x="5255" y="6164"/>
                  </a:lnTo>
                  <a:lnTo>
                    <a:pt x="5079" y="6038"/>
                  </a:lnTo>
                  <a:lnTo>
                    <a:pt x="4952" y="5886"/>
                  </a:lnTo>
                  <a:lnTo>
                    <a:pt x="4826" y="5735"/>
                  </a:lnTo>
                  <a:lnTo>
                    <a:pt x="4725" y="5558"/>
                  </a:lnTo>
                  <a:lnTo>
                    <a:pt x="4649" y="5356"/>
                  </a:lnTo>
                  <a:lnTo>
                    <a:pt x="4624" y="5154"/>
                  </a:lnTo>
                  <a:lnTo>
                    <a:pt x="4599" y="4952"/>
                  </a:lnTo>
                  <a:lnTo>
                    <a:pt x="4624" y="4749"/>
                  </a:lnTo>
                  <a:lnTo>
                    <a:pt x="4674" y="4522"/>
                  </a:lnTo>
                  <a:lnTo>
                    <a:pt x="4750" y="4320"/>
                  </a:lnTo>
                  <a:lnTo>
                    <a:pt x="4851" y="4118"/>
                  </a:lnTo>
                  <a:lnTo>
                    <a:pt x="5003" y="3941"/>
                  </a:lnTo>
                  <a:lnTo>
                    <a:pt x="5154" y="3789"/>
                  </a:lnTo>
                  <a:lnTo>
                    <a:pt x="5331" y="3663"/>
                  </a:lnTo>
                  <a:lnTo>
                    <a:pt x="5559" y="3537"/>
                  </a:lnTo>
                  <a:lnTo>
                    <a:pt x="5761" y="3461"/>
                  </a:lnTo>
                  <a:lnTo>
                    <a:pt x="5836" y="3436"/>
                  </a:lnTo>
                  <a:lnTo>
                    <a:pt x="5836" y="2476"/>
                  </a:lnTo>
                  <a:close/>
                  <a:moveTo>
                    <a:pt x="9424" y="11318"/>
                  </a:moveTo>
                  <a:lnTo>
                    <a:pt x="9424" y="12404"/>
                  </a:lnTo>
                  <a:lnTo>
                    <a:pt x="3361" y="12404"/>
                  </a:lnTo>
                  <a:lnTo>
                    <a:pt x="3361" y="11318"/>
                  </a:lnTo>
                  <a:close/>
                  <a:moveTo>
                    <a:pt x="2780" y="0"/>
                  </a:moveTo>
                  <a:lnTo>
                    <a:pt x="2451" y="51"/>
                  </a:lnTo>
                  <a:lnTo>
                    <a:pt x="2173" y="126"/>
                  </a:lnTo>
                  <a:lnTo>
                    <a:pt x="1870" y="253"/>
                  </a:lnTo>
                  <a:lnTo>
                    <a:pt x="1618" y="379"/>
                  </a:lnTo>
                  <a:lnTo>
                    <a:pt x="1365" y="531"/>
                  </a:lnTo>
                  <a:lnTo>
                    <a:pt x="1112" y="707"/>
                  </a:lnTo>
                  <a:lnTo>
                    <a:pt x="885" y="909"/>
                  </a:lnTo>
                  <a:lnTo>
                    <a:pt x="708" y="1137"/>
                  </a:lnTo>
                  <a:lnTo>
                    <a:pt x="506" y="1364"/>
                  </a:lnTo>
                  <a:lnTo>
                    <a:pt x="354" y="1617"/>
                  </a:lnTo>
                  <a:lnTo>
                    <a:pt x="228" y="1895"/>
                  </a:lnTo>
                  <a:lnTo>
                    <a:pt x="127" y="2198"/>
                  </a:lnTo>
                  <a:lnTo>
                    <a:pt x="51" y="2476"/>
                  </a:lnTo>
                  <a:lnTo>
                    <a:pt x="1" y="2804"/>
                  </a:lnTo>
                  <a:lnTo>
                    <a:pt x="1" y="3107"/>
                  </a:lnTo>
                  <a:lnTo>
                    <a:pt x="1" y="14855"/>
                  </a:lnTo>
                  <a:lnTo>
                    <a:pt x="9070" y="14855"/>
                  </a:lnTo>
                  <a:lnTo>
                    <a:pt x="9070" y="16926"/>
                  </a:lnTo>
                  <a:lnTo>
                    <a:pt x="9095" y="17078"/>
                  </a:lnTo>
                  <a:lnTo>
                    <a:pt x="9095" y="17229"/>
                  </a:lnTo>
                  <a:lnTo>
                    <a:pt x="9196" y="17532"/>
                  </a:lnTo>
                  <a:lnTo>
                    <a:pt x="9348" y="17785"/>
                  </a:lnTo>
                  <a:lnTo>
                    <a:pt x="9525" y="18038"/>
                  </a:lnTo>
                  <a:lnTo>
                    <a:pt x="9752" y="18215"/>
                  </a:lnTo>
                  <a:lnTo>
                    <a:pt x="10005" y="18366"/>
                  </a:lnTo>
                  <a:lnTo>
                    <a:pt x="10308" y="18467"/>
                  </a:lnTo>
                  <a:lnTo>
                    <a:pt x="10460" y="18492"/>
                  </a:lnTo>
                  <a:lnTo>
                    <a:pt x="10611" y="18518"/>
                  </a:lnTo>
                  <a:lnTo>
                    <a:pt x="10813" y="18518"/>
                  </a:lnTo>
                  <a:lnTo>
                    <a:pt x="10990" y="18492"/>
                  </a:lnTo>
                  <a:lnTo>
                    <a:pt x="11142" y="18442"/>
                  </a:lnTo>
                  <a:lnTo>
                    <a:pt x="11268" y="18391"/>
                  </a:lnTo>
                  <a:lnTo>
                    <a:pt x="11546" y="18240"/>
                  </a:lnTo>
                  <a:lnTo>
                    <a:pt x="11773" y="18038"/>
                  </a:lnTo>
                  <a:lnTo>
                    <a:pt x="11975" y="17810"/>
                  </a:lnTo>
                  <a:lnTo>
                    <a:pt x="12127" y="17532"/>
                  </a:lnTo>
                  <a:lnTo>
                    <a:pt x="12177" y="17406"/>
                  </a:lnTo>
                  <a:lnTo>
                    <a:pt x="12228" y="17229"/>
                  </a:lnTo>
                  <a:lnTo>
                    <a:pt x="12253" y="17078"/>
                  </a:lnTo>
                  <a:lnTo>
                    <a:pt x="12253" y="16926"/>
                  </a:lnTo>
                  <a:lnTo>
                    <a:pt x="12253" y="1288"/>
                  </a:lnTo>
                  <a:lnTo>
                    <a:pt x="12279" y="935"/>
                  </a:lnTo>
                  <a:lnTo>
                    <a:pt x="12354" y="606"/>
                  </a:lnTo>
                  <a:lnTo>
                    <a:pt x="12481" y="278"/>
                  </a:lnTo>
                  <a:lnTo>
                    <a:pt x="1263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72"/>
            <p:cNvSpPr/>
            <p:nvPr/>
          </p:nvSpPr>
          <p:spPr>
            <a:xfrm>
              <a:off x="7013450" y="1779505"/>
              <a:ext cx="252435" cy="65971"/>
            </a:xfrm>
            <a:custGeom>
              <a:rect b="b" l="l" r="r" t="t"/>
              <a:pathLst>
                <a:path extrusionOk="0" h="2578" w="9854">
                  <a:moveTo>
                    <a:pt x="1" y="1"/>
                  </a:moveTo>
                  <a:lnTo>
                    <a:pt x="1" y="1491"/>
                  </a:lnTo>
                  <a:lnTo>
                    <a:pt x="26" y="1719"/>
                  </a:lnTo>
                  <a:lnTo>
                    <a:pt x="77" y="1921"/>
                  </a:lnTo>
                  <a:lnTo>
                    <a:pt x="178" y="2098"/>
                  </a:lnTo>
                  <a:lnTo>
                    <a:pt x="304" y="2249"/>
                  </a:lnTo>
                  <a:lnTo>
                    <a:pt x="481" y="2401"/>
                  </a:lnTo>
                  <a:lnTo>
                    <a:pt x="658" y="2502"/>
                  </a:lnTo>
                  <a:lnTo>
                    <a:pt x="860" y="2552"/>
                  </a:lnTo>
                  <a:lnTo>
                    <a:pt x="1062" y="2578"/>
                  </a:lnTo>
                  <a:lnTo>
                    <a:pt x="9853" y="2578"/>
                  </a:lnTo>
                  <a:lnTo>
                    <a:pt x="9727" y="2401"/>
                  </a:lnTo>
                  <a:lnTo>
                    <a:pt x="9626" y="2224"/>
                  </a:lnTo>
                  <a:lnTo>
                    <a:pt x="9550" y="2022"/>
                  </a:lnTo>
                  <a:lnTo>
                    <a:pt x="9474" y="1845"/>
                  </a:lnTo>
                  <a:lnTo>
                    <a:pt x="9399" y="1618"/>
                  </a:lnTo>
                  <a:lnTo>
                    <a:pt x="9373" y="1416"/>
                  </a:lnTo>
                  <a:lnTo>
                    <a:pt x="9348" y="1213"/>
                  </a:lnTo>
                  <a:lnTo>
                    <a:pt x="9323" y="986"/>
                  </a:lnTo>
                  <a:lnTo>
                    <a:pt x="93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2"/>
            <p:cNvSpPr/>
            <p:nvPr/>
          </p:nvSpPr>
          <p:spPr>
            <a:xfrm>
              <a:off x="7389464" y="1371600"/>
              <a:ext cx="65401" cy="210759"/>
            </a:xfrm>
            <a:custGeom>
              <a:rect b="b" l="l" r="r" t="t"/>
              <a:pathLst>
                <a:path extrusionOk="0" h="8236" w="2553">
                  <a:moveTo>
                    <a:pt x="1264" y="0"/>
                  </a:moveTo>
                  <a:lnTo>
                    <a:pt x="1011" y="25"/>
                  </a:lnTo>
                  <a:lnTo>
                    <a:pt x="784" y="101"/>
                  </a:lnTo>
                  <a:lnTo>
                    <a:pt x="556" y="227"/>
                  </a:lnTo>
                  <a:lnTo>
                    <a:pt x="380" y="379"/>
                  </a:lnTo>
                  <a:lnTo>
                    <a:pt x="203" y="556"/>
                  </a:lnTo>
                  <a:lnTo>
                    <a:pt x="102" y="783"/>
                  </a:lnTo>
                  <a:lnTo>
                    <a:pt x="26" y="1036"/>
                  </a:lnTo>
                  <a:lnTo>
                    <a:pt x="1" y="1288"/>
                  </a:lnTo>
                  <a:lnTo>
                    <a:pt x="1" y="8236"/>
                  </a:lnTo>
                  <a:lnTo>
                    <a:pt x="2552" y="8236"/>
                  </a:lnTo>
                  <a:lnTo>
                    <a:pt x="2552" y="1288"/>
                  </a:lnTo>
                  <a:lnTo>
                    <a:pt x="2527" y="1036"/>
                  </a:lnTo>
                  <a:lnTo>
                    <a:pt x="2451" y="783"/>
                  </a:lnTo>
                  <a:lnTo>
                    <a:pt x="2350" y="556"/>
                  </a:lnTo>
                  <a:lnTo>
                    <a:pt x="2173" y="379"/>
                  </a:lnTo>
                  <a:lnTo>
                    <a:pt x="1996" y="227"/>
                  </a:lnTo>
                  <a:lnTo>
                    <a:pt x="1769" y="101"/>
                  </a:lnTo>
                  <a:lnTo>
                    <a:pt x="1542" y="25"/>
                  </a:lnTo>
                  <a:lnTo>
                    <a:pt x="128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89" name="Google Shape;1289;p72"/>
          <p:cNvPicPr preferRelativeResize="0"/>
          <p:nvPr/>
        </p:nvPicPr>
        <p:blipFill>
          <a:blip r:embed="rId3">
            <a:alphaModFix/>
          </a:blip>
          <a:stretch>
            <a:fillRect/>
          </a:stretch>
        </p:blipFill>
        <p:spPr>
          <a:xfrm>
            <a:off x="324788" y="2239163"/>
            <a:ext cx="8580133" cy="13329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73"/>
          <p:cNvSpPr/>
          <p:nvPr/>
        </p:nvSpPr>
        <p:spPr>
          <a:xfrm>
            <a:off x="5287825" y="3483025"/>
            <a:ext cx="2597400" cy="816300"/>
          </a:xfrm>
          <a:prstGeom prst="flowChartConnector">
            <a:avLst/>
          </a:prstGeom>
          <a:solidFill>
            <a:schemeClr val="lt1"/>
          </a:solidFill>
          <a:ln cap="flat" cmpd="sng" w="28575">
            <a:solidFill>
              <a:srgbClr val="FF8B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3"/>
          <p:cNvSpPr txBox="1"/>
          <p:nvPr>
            <p:ph type="title"/>
          </p:nvPr>
        </p:nvSpPr>
        <p:spPr>
          <a:xfrm>
            <a:off x="474300" y="392125"/>
            <a:ext cx="8195400" cy="10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000">
                <a:latin typeface="Montserrat"/>
                <a:ea typeface="Montserrat"/>
                <a:cs typeface="Montserrat"/>
                <a:sym typeface="Montserrat"/>
              </a:rPr>
              <a:t>The </a:t>
            </a:r>
            <a:r>
              <a:rPr lang="zh-CN" sz="3000"/>
              <a:t>most convincing Main Effect Model</a:t>
            </a:r>
            <a:endParaRPr sz="3000"/>
          </a:p>
          <a:p>
            <a:pPr indent="0" lvl="0" marL="0" rtl="0" algn="l">
              <a:spcBef>
                <a:spcPts val="0"/>
              </a:spcBef>
              <a:spcAft>
                <a:spcPts val="0"/>
              </a:spcAft>
              <a:buNone/>
            </a:pPr>
            <a:r>
              <a:rPr lang="zh-CN" sz="3000">
                <a:latin typeface="Montserrat"/>
                <a:ea typeface="Montserrat"/>
                <a:cs typeface="Montserrat"/>
                <a:sym typeface="Montserrat"/>
              </a:rPr>
              <a:t>(from forward method)</a:t>
            </a:r>
            <a:endParaRPr sz="3000">
              <a:latin typeface="Montserrat"/>
              <a:ea typeface="Montserrat"/>
              <a:cs typeface="Montserrat"/>
              <a:sym typeface="Montserrat"/>
            </a:endParaRPr>
          </a:p>
        </p:txBody>
      </p:sp>
      <p:sp>
        <p:nvSpPr>
          <p:cNvPr id="1296" name="Google Shape;1296;p73"/>
          <p:cNvSpPr txBox="1"/>
          <p:nvPr>
            <p:ph idx="1" type="subTitle"/>
          </p:nvPr>
        </p:nvSpPr>
        <p:spPr>
          <a:xfrm>
            <a:off x="580700" y="1457325"/>
            <a:ext cx="7615500" cy="19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97" name="Google Shape;1297;p73"/>
          <p:cNvSpPr txBox="1"/>
          <p:nvPr/>
        </p:nvSpPr>
        <p:spPr>
          <a:xfrm>
            <a:off x="1176225" y="3458900"/>
            <a:ext cx="19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298" name="Google Shape;1298;p73"/>
          <p:cNvSpPr txBox="1"/>
          <p:nvPr/>
        </p:nvSpPr>
        <p:spPr>
          <a:xfrm>
            <a:off x="5671800" y="3644875"/>
            <a:ext cx="207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000">
                <a:solidFill>
                  <a:schemeClr val="dk1"/>
                </a:solidFill>
                <a:latin typeface="Poppins"/>
                <a:ea typeface="Poppins"/>
                <a:cs typeface="Poppins"/>
                <a:sym typeface="Poppins"/>
              </a:rPr>
              <a:t>AIC: 761.57</a:t>
            </a:r>
            <a:endParaRPr sz="2000">
              <a:solidFill>
                <a:schemeClr val="dk1"/>
              </a:solidFill>
              <a:latin typeface="Poppins"/>
              <a:ea typeface="Poppins"/>
              <a:cs typeface="Poppins"/>
              <a:sym typeface="Poppins"/>
            </a:endParaRPr>
          </a:p>
        </p:txBody>
      </p:sp>
      <p:pic>
        <p:nvPicPr>
          <p:cNvPr id="1299" name="Google Shape;1299;p73"/>
          <p:cNvPicPr preferRelativeResize="0"/>
          <p:nvPr/>
        </p:nvPicPr>
        <p:blipFill>
          <a:blip r:embed="rId3">
            <a:alphaModFix/>
          </a:blip>
          <a:stretch>
            <a:fillRect/>
          </a:stretch>
        </p:blipFill>
        <p:spPr>
          <a:xfrm>
            <a:off x="474300" y="1419649"/>
            <a:ext cx="7883900" cy="1986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pic>
        <p:nvPicPr>
          <p:cNvPr id="1304" name="Google Shape;1304;p74"/>
          <p:cNvPicPr preferRelativeResize="0"/>
          <p:nvPr/>
        </p:nvPicPr>
        <p:blipFill>
          <a:blip r:embed="rId3">
            <a:alphaModFix/>
          </a:blip>
          <a:stretch>
            <a:fillRect/>
          </a:stretch>
        </p:blipFill>
        <p:spPr>
          <a:xfrm>
            <a:off x="2027100" y="86650"/>
            <a:ext cx="4763924" cy="5056851"/>
          </a:xfrm>
          <a:prstGeom prst="rect">
            <a:avLst/>
          </a:prstGeom>
          <a:noFill/>
          <a:ln>
            <a:noFill/>
          </a:ln>
        </p:spPr>
      </p:pic>
      <p:cxnSp>
        <p:nvCxnSpPr>
          <p:cNvPr id="1305" name="Google Shape;1305;p74"/>
          <p:cNvCxnSpPr/>
          <p:nvPr/>
        </p:nvCxnSpPr>
        <p:spPr>
          <a:xfrm flipH="1" rot="10800000">
            <a:off x="5295500" y="2527700"/>
            <a:ext cx="504000" cy="8100"/>
          </a:xfrm>
          <a:prstGeom prst="straightConnector1">
            <a:avLst/>
          </a:prstGeom>
          <a:noFill/>
          <a:ln cap="flat" cmpd="sng" w="38100">
            <a:solidFill>
              <a:srgbClr val="E06666"/>
            </a:solidFill>
            <a:prstDash val="solid"/>
            <a:round/>
            <a:headEnd len="med" w="med" type="none"/>
            <a:tailEnd len="med" w="med" type="none"/>
          </a:ln>
        </p:spPr>
      </p:cxnSp>
      <p:cxnSp>
        <p:nvCxnSpPr>
          <p:cNvPr id="1306" name="Google Shape;1306;p74"/>
          <p:cNvCxnSpPr/>
          <p:nvPr/>
        </p:nvCxnSpPr>
        <p:spPr>
          <a:xfrm flipH="1" rot="10800000">
            <a:off x="5295500" y="2676075"/>
            <a:ext cx="504000" cy="8100"/>
          </a:xfrm>
          <a:prstGeom prst="straightConnector1">
            <a:avLst/>
          </a:prstGeom>
          <a:noFill/>
          <a:ln cap="flat" cmpd="sng" w="38100">
            <a:solidFill>
              <a:srgbClr val="E06666"/>
            </a:solidFill>
            <a:prstDash val="solid"/>
            <a:round/>
            <a:headEnd len="med" w="med" type="none"/>
            <a:tailEnd len="med" w="med" type="none"/>
          </a:ln>
        </p:spPr>
      </p:cxnSp>
      <p:cxnSp>
        <p:nvCxnSpPr>
          <p:cNvPr id="1307" name="Google Shape;1307;p74"/>
          <p:cNvCxnSpPr/>
          <p:nvPr/>
        </p:nvCxnSpPr>
        <p:spPr>
          <a:xfrm flipH="1" rot="10800000">
            <a:off x="5295500" y="3420425"/>
            <a:ext cx="504000" cy="8100"/>
          </a:xfrm>
          <a:prstGeom prst="straightConnector1">
            <a:avLst/>
          </a:prstGeom>
          <a:noFill/>
          <a:ln cap="flat" cmpd="sng" w="38100">
            <a:solidFill>
              <a:srgbClr val="E06666"/>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pic>
        <p:nvPicPr>
          <p:cNvPr id="1312" name="Google Shape;1312;p75"/>
          <p:cNvPicPr preferRelativeResize="0"/>
          <p:nvPr/>
        </p:nvPicPr>
        <p:blipFill>
          <a:blip r:embed="rId3">
            <a:alphaModFix/>
          </a:blip>
          <a:stretch>
            <a:fillRect/>
          </a:stretch>
        </p:blipFill>
        <p:spPr>
          <a:xfrm>
            <a:off x="304800" y="2237550"/>
            <a:ext cx="8839201" cy="1355139"/>
          </a:xfrm>
          <a:prstGeom prst="rect">
            <a:avLst/>
          </a:prstGeom>
          <a:noFill/>
          <a:ln>
            <a:noFill/>
          </a:ln>
        </p:spPr>
      </p:pic>
      <p:sp>
        <p:nvSpPr>
          <p:cNvPr id="1313" name="Google Shape;1313;p75"/>
          <p:cNvSpPr txBox="1"/>
          <p:nvPr/>
        </p:nvSpPr>
        <p:spPr>
          <a:xfrm>
            <a:off x="2161625" y="1109525"/>
            <a:ext cx="547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400">
                <a:latin typeface="Poppins"/>
                <a:ea typeface="Poppins"/>
                <a:cs typeface="Poppins"/>
                <a:sym typeface="Poppins"/>
              </a:rPr>
              <a:t>Optimizing</a:t>
            </a:r>
            <a:r>
              <a:rPr lang="zh-CN" sz="2400">
                <a:latin typeface="Poppins"/>
                <a:ea typeface="Poppins"/>
                <a:cs typeface="Poppins"/>
                <a:sym typeface="Poppins"/>
              </a:rPr>
              <a:t> </a:t>
            </a:r>
            <a:r>
              <a:rPr b="1" lang="zh-CN" sz="2400">
                <a:latin typeface="Poppins"/>
                <a:ea typeface="Poppins"/>
                <a:cs typeface="Poppins"/>
                <a:sym typeface="Poppins"/>
              </a:rPr>
              <a:t>model </a:t>
            </a:r>
            <a:r>
              <a:rPr lang="zh-CN" sz="2400">
                <a:latin typeface="Poppins"/>
                <a:ea typeface="Poppins"/>
                <a:cs typeface="Poppins"/>
                <a:sym typeface="Poppins"/>
              </a:rPr>
              <a:t>mannually</a:t>
            </a:r>
            <a:endParaRPr sz="2400">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pic>
        <p:nvPicPr>
          <p:cNvPr id="1318" name="Google Shape;1318;p76"/>
          <p:cNvPicPr preferRelativeResize="0"/>
          <p:nvPr/>
        </p:nvPicPr>
        <p:blipFill>
          <a:blip r:embed="rId3">
            <a:alphaModFix/>
          </a:blip>
          <a:stretch>
            <a:fillRect/>
          </a:stretch>
        </p:blipFill>
        <p:spPr>
          <a:xfrm>
            <a:off x="1931475" y="304800"/>
            <a:ext cx="5110714" cy="4838700"/>
          </a:xfrm>
          <a:prstGeom prst="rect">
            <a:avLst/>
          </a:prstGeom>
          <a:noFill/>
          <a:ln>
            <a:noFill/>
          </a:ln>
        </p:spPr>
      </p:pic>
      <p:sp>
        <p:nvSpPr>
          <p:cNvPr id="1319" name="Google Shape;1319;p76"/>
          <p:cNvSpPr/>
          <p:nvPr/>
        </p:nvSpPr>
        <p:spPr>
          <a:xfrm>
            <a:off x="2103775" y="4527550"/>
            <a:ext cx="1143900" cy="327900"/>
          </a:xfrm>
          <a:prstGeom prst="flowChartConnector">
            <a:avLst/>
          </a:prstGeom>
          <a:solidFill>
            <a:srgbClr val="F2F2F2">
              <a:alpha val="0"/>
            </a:srgbClr>
          </a:solidFill>
          <a:ln cap="flat" cmpd="sng" w="28575">
            <a:solidFill>
              <a:srgbClr val="FF8B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77"/>
          <p:cNvSpPr txBox="1"/>
          <p:nvPr>
            <p:ph type="title"/>
          </p:nvPr>
        </p:nvSpPr>
        <p:spPr>
          <a:xfrm>
            <a:off x="338925" y="658900"/>
            <a:ext cx="8202300" cy="5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best Main Effect Model</a:t>
            </a:r>
            <a:endParaRPr/>
          </a:p>
        </p:txBody>
      </p:sp>
      <p:sp>
        <p:nvSpPr>
          <p:cNvPr id="1325" name="Google Shape;1325;p77"/>
          <p:cNvSpPr txBox="1"/>
          <p:nvPr/>
        </p:nvSpPr>
        <p:spPr>
          <a:xfrm>
            <a:off x="717325" y="3502325"/>
            <a:ext cx="207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000">
                <a:solidFill>
                  <a:srgbClr val="DE5753"/>
                </a:solidFill>
                <a:latin typeface="Poppins"/>
                <a:ea typeface="Poppins"/>
                <a:cs typeface="Poppins"/>
                <a:sym typeface="Poppins"/>
              </a:rPr>
              <a:t>AIC: 756.63</a:t>
            </a:r>
            <a:endParaRPr b="1" sz="2000">
              <a:solidFill>
                <a:srgbClr val="DE5753"/>
              </a:solidFill>
              <a:latin typeface="Poppins"/>
              <a:ea typeface="Poppins"/>
              <a:cs typeface="Poppins"/>
              <a:sym typeface="Poppins"/>
            </a:endParaRPr>
          </a:p>
        </p:txBody>
      </p:sp>
      <p:pic>
        <p:nvPicPr>
          <p:cNvPr id="1326" name="Google Shape;1326;p77"/>
          <p:cNvPicPr preferRelativeResize="0"/>
          <p:nvPr/>
        </p:nvPicPr>
        <p:blipFill>
          <a:blip r:embed="rId3">
            <a:alphaModFix/>
          </a:blip>
          <a:stretch>
            <a:fillRect/>
          </a:stretch>
        </p:blipFill>
        <p:spPr>
          <a:xfrm>
            <a:off x="637949" y="1401250"/>
            <a:ext cx="7423475" cy="21486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60"/>
          <p:cNvGrpSpPr/>
          <p:nvPr/>
        </p:nvGrpSpPr>
        <p:grpSpPr>
          <a:xfrm>
            <a:off x="5470057" y="1509761"/>
            <a:ext cx="3339840" cy="3098742"/>
            <a:chOff x="5470057" y="1509761"/>
            <a:chExt cx="3339840" cy="3098742"/>
          </a:xfrm>
        </p:grpSpPr>
        <p:sp>
          <p:nvSpPr>
            <p:cNvPr id="632" name="Google Shape;632;p60"/>
            <p:cNvSpPr/>
            <p:nvPr/>
          </p:nvSpPr>
          <p:spPr>
            <a:xfrm>
              <a:off x="5470057" y="4413523"/>
              <a:ext cx="3339840" cy="194980"/>
            </a:xfrm>
            <a:custGeom>
              <a:rect b="b" l="l" r="r" t="t"/>
              <a:pathLst>
                <a:path extrusionOk="0" h="9441" w="161716">
                  <a:moveTo>
                    <a:pt x="80858" y="1"/>
                  </a:moveTo>
                  <a:cubicBezTo>
                    <a:pt x="36193" y="1"/>
                    <a:pt x="0" y="2102"/>
                    <a:pt x="0" y="4704"/>
                  </a:cubicBezTo>
                  <a:cubicBezTo>
                    <a:pt x="0" y="7306"/>
                    <a:pt x="36193" y="9441"/>
                    <a:pt x="80858" y="9441"/>
                  </a:cubicBezTo>
                  <a:cubicBezTo>
                    <a:pt x="125523" y="9441"/>
                    <a:pt x="161716" y="7306"/>
                    <a:pt x="161716" y="4704"/>
                  </a:cubicBezTo>
                  <a:cubicBezTo>
                    <a:pt x="161716" y="2102"/>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0"/>
            <p:cNvSpPr/>
            <p:nvPr/>
          </p:nvSpPr>
          <p:spPr>
            <a:xfrm>
              <a:off x="7144128" y="1600694"/>
              <a:ext cx="1339211" cy="1734025"/>
            </a:xfrm>
            <a:custGeom>
              <a:rect b="b" l="l" r="r" t="t"/>
              <a:pathLst>
                <a:path extrusionOk="0" h="83962" w="64845">
                  <a:moveTo>
                    <a:pt x="3746" y="1"/>
                  </a:moveTo>
                  <a:cubicBezTo>
                    <a:pt x="1670" y="1"/>
                    <a:pt x="1" y="1822"/>
                    <a:pt x="166" y="3937"/>
                  </a:cubicBezTo>
                  <a:lnTo>
                    <a:pt x="5503" y="80059"/>
                  </a:lnTo>
                  <a:cubicBezTo>
                    <a:pt x="5703" y="82227"/>
                    <a:pt x="7505" y="83928"/>
                    <a:pt x="9673" y="83961"/>
                  </a:cubicBezTo>
                  <a:lnTo>
                    <a:pt x="61043" y="83961"/>
                  </a:lnTo>
                  <a:cubicBezTo>
                    <a:pt x="61062" y="83962"/>
                    <a:pt x="61081" y="83962"/>
                    <a:pt x="61100" y="83962"/>
                  </a:cubicBezTo>
                  <a:cubicBezTo>
                    <a:pt x="63207" y="83962"/>
                    <a:pt x="64844" y="82141"/>
                    <a:pt x="64679" y="80059"/>
                  </a:cubicBezTo>
                  <a:lnTo>
                    <a:pt x="59342" y="3937"/>
                  </a:lnTo>
                  <a:cubicBezTo>
                    <a:pt x="59175" y="1736"/>
                    <a:pt x="57374" y="68"/>
                    <a:pt x="55172" y="1"/>
                  </a:cubicBezTo>
                  <a:lnTo>
                    <a:pt x="3802" y="1"/>
                  </a:lnTo>
                  <a:cubicBezTo>
                    <a:pt x="3783" y="1"/>
                    <a:pt x="3764" y="1"/>
                    <a:pt x="374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0"/>
            <p:cNvSpPr/>
            <p:nvPr/>
          </p:nvSpPr>
          <p:spPr>
            <a:xfrm>
              <a:off x="7144128" y="1600694"/>
              <a:ext cx="1339211" cy="1734025"/>
            </a:xfrm>
            <a:custGeom>
              <a:rect b="b" l="l" r="r" t="t"/>
              <a:pathLst>
                <a:path extrusionOk="0" h="83962" w="64845">
                  <a:moveTo>
                    <a:pt x="3746" y="1"/>
                  </a:moveTo>
                  <a:cubicBezTo>
                    <a:pt x="1670" y="1"/>
                    <a:pt x="1" y="1822"/>
                    <a:pt x="166" y="3937"/>
                  </a:cubicBezTo>
                  <a:lnTo>
                    <a:pt x="5503" y="80059"/>
                  </a:lnTo>
                  <a:cubicBezTo>
                    <a:pt x="5703" y="82227"/>
                    <a:pt x="7505" y="83928"/>
                    <a:pt x="9673" y="83961"/>
                  </a:cubicBezTo>
                  <a:lnTo>
                    <a:pt x="61043" y="83961"/>
                  </a:lnTo>
                  <a:cubicBezTo>
                    <a:pt x="61062" y="83962"/>
                    <a:pt x="61081" y="83962"/>
                    <a:pt x="61100" y="83962"/>
                  </a:cubicBezTo>
                  <a:cubicBezTo>
                    <a:pt x="63207" y="83962"/>
                    <a:pt x="64844" y="82141"/>
                    <a:pt x="64679" y="80059"/>
                  </a:cubicBezTo>
                  <a:lnTo>
                    <a:pt x="59342" y="3937"/>
                  </a:lnTo>
                  <a:cubicBezTo>
                    <a:pt x="59175" y="1736"/>
                    <a:pt x="57374" y="68"/>
                    <a:pt x="55172" y="1"/>
                  </a:cubicBezTo>
                  <a:lnTo>
                    <a:pt x="3802" y="1"/>
                  </a:lnTo>
                  <a:cubicBezTo>
                    <a:pt x="3783" y="1"/>
                    <a:pt x="3764" y="1"/>
                    <a:pt x="37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0"/>
            <p:cNvSpPr/>
            <p:nvPr/>
          </p:nvSpPr>
          <p:spPr>
            <a:xfrm>
              <a:off x="7202657" y="1655134"/>
              <a:ext cx="1216639" cy="1623782"/>
            </a:xfrm>
            <a:custGeom>
              <a:rect b="b" l="l" r="r" t="t"/>
              <a:pathLst>
                <a:path extrusionOk="0" h="78624" w="58910">
                  <a:moveTo>
                    <a:pt x="1" y="0"/>
                  </a:moveTo>
                  <a:lnTo>
                    <a:pt x="5505" y="78623"/>
                  </a:lnTo>
                  <a:lnTo>
                    <a:pt x="58909" y="78623"/>
                  </a:lnTo>
                  <a:lnTo>
                    <a:pt x="5340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0"/>
            <p:cNvSpPr/>
            <p:nvPr/>
          </p:nvSpPr>
          <p:spPr>
            <a:xfrm>
              <a:off x="7520974" y="1509761"/>
              <a:ext cx="458795" cy="182589"/>
            </a:xfrm>
            <a:custGeom>
              <a:rect b="b" l="l" r="r" t="t"/>
              <a:pathLst>
                <a:path extrusionOk="0" h="8841" w="22215">
                  <a:moveTo>
                    <a:pt x="3544" y="1"/>
                  </a:moveTo>
                  <a:cubicBezTo>
                    <a:pt x="1570" y="1"/>
                    <a:pt x="0" y="1721"/>
                    <a:pt x="165" y="3704"/>
                  </a:cubicBezTo>
                  <a:lnTo>
                    <a:pt x="532" y="8841"/>
                  </a:lnTo>
                  <a:lnTo>
                    <a:pt x="22214" y="8841"/>
                  </a:lnTo>
                  <a:lnTo>
                    <a:pt x="21848" y="3704"/>
                  </a:lnTo>
                  <a:cubicBezTo>
                    <a:pt x="21681" y="1636"/>
                    <a:pt x="19980" y="34"/>
                    <a:pt x="17911" y="1"/>
                  </a:cubicBezTo>
                  <a:lnTo>
                    <a:pt x="3601" y="1"/>
                  </a:lnTo>
                  <a:cubicBezTo>
                    <a:pt x="3582" y="1"/>
                    <a:pt x="3563" y="1"/>
                    <a:pt x="35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0"/>
            <p:cNvSpPr/>
            <p:nvPr/>
          </p:nvSpPr>
          <p:spPr>
            <a:xfrm>
              <a:off x="7292227" y="1755030"/>
              <a:ext cx="117823" cy="138496"/>
            </a:xfrm>
            <a:custGeom>
              <a:rect b="b" l="l" r="r" t="t"/>
              <a:pathLst>
                <a:path extrusionOk="0" h="6706" w="5705">
                  <a:moveTo>
                    <a:pt x="0" y="0"/>
                  </a:moveTo>
                  <a:lnTo>
                    <a:pt x="100" y="1268"/>
                  </a:lnTo>
                  <a:lnTo>
                    <a:pt x="2135" y="1268"/>
                  </a:lnTo>
                  <a:lnTo>
                    <a:pt x="2502" y="6705"/>
                  </a:lnTo>
                  <a:lnTo>
                    <a:pt x="4036" y="6705"/>
                  </a:lnTo>
                  <a:lnTo>
                    <a:pt x="3636" y="1268"/>
                  </a:lnTo>
                  <a:lnTo>
                    <a:pt x="5704" y="1268"/>
                  </a:lnTo>
                  <a:lnTo>
                    <a:pt x="56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0"/>
            <p:cNvSpPr/>
            <p:nvPr/>
          </p:nvSpPr>
          <p:spPr>
            <a:xfrm>
              <a:off x="7404515" y="1755030"/>
              <a:ext cx="151569" cy="138496"/>
            </a:xfrm>
            <a:custGeom>
              <a:rect b="b" l="l" r="r" t="t"/>
              <a:pathLst>
                <a:path extrusionOk="0" h="6706" w="7339">
                  <a:moveTo>
                    <a:pt x="3303" y="1568"/>
                  </a:moveTo>
                  <a:lnTo>
                    <a:pt x="4537" y="4170"/>
                  </a:lnTo>
                  <a:lnTo>
                    <a:pt x="2402" y="4170"/>
                  </a:lnTo>
                  <a:lnTo>
                    <a:pt x="3303" y="1568"/>
                  </a:lnTo>
                  <a:close/>
                  <a:moveTo>
                    <a:pt x="2435" y="0"/>
                  </a:moveTo>
                  <a:lnTo>
                    <a:pt x="0" y="6705"/>
                  </a:lnTo>
                  <a:lnTo>
                    <a:pt x="1568" y="6705"/>
                  </a:lnTo>
                  <a:lnTo>
                    <a:pt x="2002" y="5404"/>
                  </a:lnTo>
                  <a:lnTo>
                    <a:pt x="5104" y="5404"/>
                  </a:lnTo>
                  <a:lnTo>
                    <a:pt x="5738" y="6705"/>
                  </a:lnTo>
                  <a:lnTo>
                    <a:pt x="7339" y="6705"/>
                  </a:lnTo>
                  <a:lnTo>
                    <a:pt x="400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0"/>
            <p:cNvSpPr/>
            <p:nvPr/>
          </p:nvSpPr>
          <p:spPr>
            <a:xfrm>
              <a:off x="7550549" y="1755030"/>
              <a:ext cx="145394" cy="138496"/>
            </a:xfrm>
            <a:custGeom>
              <a:rect b="b" l="l" r="r" t="t"/>
              <a:pathLst>
                <a:path extrusionOk="0" h="6706" w="7040">
                  <a:moveTo>
                    <a:pt x="1" y="0"/>
                  </a:moveTo>
                  <a:lnTo>
                    <a:pt x="2469" y="3269"/>
                  </a:lnTo>
                  <a:lnTo>
                    <a:pt x="301" y="6705"/>
                  </a:lnTo>
                  <a:lnTo>
                    <a:pt x="2102" y="6705"/>
                  </a:lnTo>
                  <a:lnTo>
                    <a:pt x="3470" y="4470"/>
                  </a:lnTo>
                  <a:lnTo>
                    <a:pt x="5238" y="6705"/>
                  </a:lnTo>
                  <a:lnTo>
                    <a:pt x="7039" y="6705"/>
                  </a:lnTo>
                  <a:lnTo>
                    <a:pt x="4371" y="3203"/>
                  </a:lnTo>
                  <a:lnTo>
                    <a:pt x="6372" y="0"/>
                  </a:lnTo>
                  <a:lnTo>
                    <a:pt x="4571" y="0"/>
                  </a:lnTo>
                  <a:lnTo>
                    <a:pt x="3303" y="2035"/>
                  </a:lnTo>
                  <a:lnTo>
                    <a:pt x="176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0"/>
            <p:cNvSpPr/>
            <p:nvPr/>
          </p:nvSpPr>
          <p:spPr>
            <a:xfrm>
              <a:off x="7339067" y="1965149"/>
              <a:ext cx="877690" cy="36534"/>
            </a:xfrm>
            <a:custGeom>
              <a:rect b="b" l="l" r="r" t="t"/>
              <a:pathLst>
                <a:path extrusionOk="0" h="1769" w="42498">
                  <a:moveTo>
                    <a:pt x="0" y="0"/>
                  </a:moveTo>
                  <a:lnTo>
                    <a:pt x="100" y="1768"/>
                  </a:lnTo>
                  <a:lnTo>
                    <a:pt x="42497" y="1768"/>
                  </a:lnTo>
                  <a:lnTo>
                    <a:pt x="4236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0"/>
            <p:cNvSpPr/>
            <p:nvPr/>
          </p:nvSpPr>
          <p:spPr>
            <a:xfrm>
              <a:off x="7378327" y="2530057"/>
              <a:ext cx="877690" cy="36534"/>
            </a:xfrm>
            <a:custGeom>
              <a:rect b="b" l="l" r="r" t="t"/>
              <a:pathLst>
                <a:path extrusionOk="0" h="1769" w="42498">
                  <a:moveTo>
                    <a:pt x="1" y="0"/>
                  </a:moveTo>
                  <a:lnTo>
                    <a:pt x="134" y="1768"/>
                  </a:lnTo>
                  <a:lnTo>
                    <a:pt x="42498" y="1768"/>
                  </a:lnTo>
                  <a:lnTo>
                    <a:pt x="4236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0"/>
            <p:cNvSpPr/>
            <p:nvPr/>
          </p:nvSpPr>
          <p:spPr>
            <a:xfrm>
              <a:off x="8154035" y="2172500"/>
              <a:ext cx="84076" cy="78562"/>
            </a:xfrm>
            <a:custGeom>
              <a:rect b="b" l="l" r="r" t="t"/>
              <a:pathLst>
                <a:path extrusionOk="0" h="3804" w="4071">
                  <a:moveTo>
                    <a:pt x="3403" y="401"/>
                  </a:moveTo>
                  <a:lnTo>
                    <a:pt x="3637" y="3403"/>
                  </a:lnTo>
                  <a:lnTo>
                    <a:pt x="635" y="3403"/>
                  </a:lnTo>
                  <a:lnTo>
                    <a:pt x="434" y="401"/>
                  </a:lnTo>
                  <a:close/>
                  <a:moveTo>
                    <a:pt x="1" y="1"/>
                  </a:moveTo>
                  <a:lnTo>
                    <a:pt x="268" y="3803"/>
                  </a:lnTo>
                  <a:lnTo>
                    <a:pt x="4070" y="3803"/>
                  </a:lnTo>
                  <a:lnTo>
                    <a:pt x="380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0"/>
            <p:cNvSpPr/>
            <p:nvPr/>
          </p:nvSpPr>
          <p:spPr>
            <a:xfrm>
              <a:off x="7345263" y="2051249"/>
              <a:ext cx="874943" cy="13114"/>
            </a:xfrm>
            <a:custGeom>
              <a:rect b="b" l="l" r="r" t="t"/>
              <a:pathLst>
                <a:path extrusionOk="0" h="635" w="42365">
                  <a:moveTo>
                    <a:pt x="1" y="1"/>
                  </a:moveTo>
                  <a:lnTo>
                    <a:pt x="1" y="635"/>
                  </a:lnTo>
                  <a:lnTo>
                    <a:pt x="42364" y="635"/>
                  </a:lnTo>
                  <a:lnTo>
                    <a:pt x="4236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0"/>
            <p:cNvSpPr/>
            <p:nvPr/>
          </p:nvSpPr>
          <p:spPr>
            <a:xfrm>
              <a:off x="7349393" y="2113248"/>
              <a:ext cx="874943" cy="8302"/>
            </a:xfrm>
            <a:custGeom>
              <a:rect b="b" l="l" r="r" t="t"/>
              <a:pathLst>
                <a:path extrusionOk="0" h="402" w="42365">
                  <a:moveTo>
                    <a:pt x="1" y="1"/>
                  </a:moveTo>
                  <a:lnTo>
                    <a:pt x="1" y="401"/>
                  </a:lnTo>
                  <a:lnTo>
                    <a:pt x="42364" y="401"/>
                  </a:lnTo>
                  <a:lnTo>
                    <a:pt x="4236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0"/>
            <p:cNvSpPr/>
            <p:nvPr/>
          </p:nvSpPr>
          <p:spPr>
            <a:xfrm>
              <a:off x="7353524" y="2172500"/>
              <a:ext cx="322427" cy="8282"/>
            </a:xfrm>
            <a:custGeom>
              <a:rect b="b" l="l" r="r" t="t"/>
              <a:pathLst>
                <a:path extrusionOk="0" h="401" w="15612">
                  <a:moveTo>
                    <a:pt x="1" y="1"/>
                  </a:moveTo>
                  <a:lnTo>
                    <a:pt x="1" y="401"/>
                  </a:lnTo>
                  <a:lnTo>
                    <a:pt x="15612" y="401"/>
                  </a:lnTo>
                  <a:lnTo>
                    <a:pt x="1561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0"/>
            <p:cNvSpPr/>
            <p:nvPr/>
          </p:nvSpPr>
          <p:spPr>
            <a:xfrm>
              <a:off x="7354226" y="2226919"/>
              <a:ext cx="759888" cy="8984"/>
            </a:xfrm>
            <a:custGeom>
              <a:rect b="b" l="l" r="r" t="t"/>
              <a:pathLst>
                <a:path extrusionOk="0" h="435" w="36794">
                  <a:moveTo>
                    <a:pt x="0" y="1"/>
                  </a:moveTo>
                  <a:lnTo>
                    <a:pt x="0" y="435"/>
                  </a:lnTo>
                  <a:lnTo>
                    <a:pt x="36793" y="435"/>
                  </a:lnTo>
                  <a:lnTo>
                    <a:pt x="3679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0"/>
            <p:cNvSpPr/>
            <p:nvPr/>
          </p:nvSpPr>
          <p:spPr>
            <a:xfrm>
              <a:off x="7800630" y="2297200"/>
              <a:ext cx="46179" cy="43412"/>
            </a:xfrm>
            <a:custGeom>
              <a:rect b="b" l="l" r="r" t="t"/>
              <a:pathLst>
                <a:path extrusionOk="0" h="2102" w="2236">
                  <a:moveTo>
                    <a:pt x="1668" y="434"/>
                  </a:moveTo>
                  <a:lnTo>
                    <a:pt x="1769" y="1668"/>
                  </a:lnTo>
                  <a:lnTo>
                    <a:pt x="534" y="1668"/>
                  </a:lnTo>
                  <a:lnTo>
                    <a:pt x="434" y="434"/>
                  </a:lnTo>
                  <a:close/>
                  <a:moveTo>
                    <a:pt x="1" y="0"/>
                  </a:moveTo>
                  <a:lnTo>
                    <a:pt x="134" y="2102"/>
                  </a:lnTo>
                  <a:lnTo>
                    <a:pt x="2236" y="2102"/>
                  </a:ln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0"/>
            <p:cNvSpPr/>
            <p:nvPr/>
          </p:nvSpPr>
          <p:spPr>
            <a:xfrm>
              <a:off x="7804079" y="2350235"/>
              <a:ext cx="46179" cy="43432"/>
            </a:xfrm>
            <a:custGeom>
              <a:rect b="b" l="l" r="r" t="t"/>
              <a:pathLst>
                <a:path extrusionOk="0" h="2103" w="2236">
                  <a:moveTo>
                    <a:pt x="1702" y="435"/>
                  </a:moveTo>
                  <a:lnTo>
                    <a:pt x="1802" y="1702"/>
                  </a:lnTo>
                  <a:lnTo>
                    <a:pt x="534" y="1702"/>
                  </a:lnTo>
                  <a:lnTo>
                    <a:pt x="434" y="435"/>
                  </a:lnTo>
                  <a:close/>
                  <a:moveTo>
                    <a:pt x="0" y="1"/>
                  </a:moveTo>
                  <a:lnTo>
                    <a:pt x="134" y="2102"/>
                  </a:lnTo>
                  <a:lnTo>
                    <a:pt x="2235" y="2102"/>
                  </a:lnTo>
                  <a:lnTo>
                    <a:pt x="21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0"/>
            <p:cNvSpPr/>
            <p:nvPr/>
          </p:nvSpPr>
          <p:spPr>
            <a:xfrm>
              <a:off x="7808209" y="2402610"/>
              <a:ext cx="46179" cy="43412"/>
            </a:xfrm>
            <a:custGeom>
              <a:rect b="b" l="l" r="r" t="t"/>
              <a:pathLst>
                <a:path extrusionOk="0" h="2102" w="2236">
                  <a:moveTo>
                    <a:pt x="1668" y="434"/>
                  </a:moveTo>
                  <a:lnTo>
                    <a:pt x="1768" y="1668"/>
                  </a:lnTo>
                  <a:lnTo>
                    <a:pt x="501" y="1668"/>
                  </a:lnTo>
                  <a:lnTo>
                    <a:pt x="434" y="434"/>
                  </a:lnTo>
                  <a:close/>
                  <a:moveTo>
                    <a:pt x="1" y="0"/>
                  </a:moveTo>
                  <a:lnTo>
                    <a:pt x="134" y="2102"/>
                  </a:lnTo>
                  <a:lnTo>
                    <a:pt x="2235" y="2102"/>
                  </a:ln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0"/>
            <p:cNvSpPr/>
            <p:nvPr/>
          </p:nvSpPr>
          <p:spPr>
            <a:xfrm>
              <a:off x="7861266" y="2326815"/>
              <a:ext cx="376846" cy="8984"/>
            </a:xfrm>
            <a:custGeom>
              <a:rect b="b" l="l" r="r" t="t"/>
              <a:pathLst>
                <a:path extrusionOk="0" h="435" w="18247">
                  <a:moveTo>
                    <a:pt x="0" y="1"/>
                  </a:moveTo>
                  <a:lnTo>
                    <a:pt x="0" y="434"/>
                  </a:lnTo>
                  <a:lnTo>
                    <a:pt x="18246" y="434"/>
                  </a:lnTo>
                  <a:lnTo>
                    <a:pt x="1824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0"/>
            <p:cNvSpPr/>
            <p:nvPr/>
          </p:nvSpPr>
          <p:spPr>
            <a:xfrm>
              <a:off x="7868824" y="2386067"/>
              <a:ext cx="376867" cy="8984"/>
            </a:xfrm>
            <a:custGeom>
              <a:rect b="b" l="l" r="r" t="t"/>
              <a:pathLst>
                <a:path extrusionOk="0" h="435" w="18248">
                  <a:moveTo>
                    <a:pt x="1" y="0"/>
                  </a:moveTo>
                  <a:lnTo>
                    <a:pt x="1" y="434"/>
                  </a:lnTo>
                  <a:lnTo>
                    <a:pt x="18247" y="434"/>
                  </a:lnTo>
                  <a:lnTo>
                    <a:pt x="18247" y="3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0"/>
            <p:cNvSpPr/>
            <p:nvPr/>
          </p:nvSpPr>
          <p:spPr>
            <a:xfrm>
              <a:off x="7872273" y="2439103"/>
              <a:ext cx="377548" cy="9665"/>
            </a:xfrm>
            <a:custGeom>
              <a:rect b="b" l="l" r="r" t="t"/>
              <a:pathLst>
                <a:path extrusionOk="0" h="468" w="18281">
                  <a:moveTo>
                    <a:pt x="1" y="1"/>
                  </a:moveTo>
                  <a:lnTo>
                    <a:pt x="1" y="435"/>
                  </a:lnTo>
                  <a:lnTo>
                    <a:pt x="18280" y="468"/>
                  </a:lnTo>
                  <a:lnTo>
                    <a:pt x="18280" y="3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0"/>
            <p:cNvSpPr/>
            <p:nvPr/>
          </p:nvSpPr>
          <p:spPr>
            <a:xfrm>
              <a:off x="7357654" y="2297200"/>
              <a:ext cx="46881" cy="43412"/>
            </a:xfrm>
            <a:custGeom>
              <a:rect b="b" l="l" r="r" t="t"/>
              <a:pathLst>
                <a:path extrusionOk="0" h="2102" w="2270">
                  <a:moveTo>
                    <a:pt x="1702" y="434"/>
                  </a:moveTo>
                  <a:lnTo>
                    <a:pt x="1802" y="1668"/>
                  </a:lnTo>
                  <a:lnTo>
                    <a:pt x="535" y="1668"/>
                  </a:lnTo>
                  <a:lnTo>
                    <a:pt x="468" y="434"/>
                  </a:lnTo>
                  <a:close/>
                  <a:moveTo>
                    <a:pt x="1" y="0"/>
                  </a:moveTo>
                  <a:lnTo>
                    <a:pt x="168" y="2102"/>
                  </a:lnTo>
                  <a:lnTo>
                    <a:pt x="2269" y="2102"/>
                  </a:ln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0"/>
            <p:cNvSpPr/>
            <p:nvPr/>
          </p:nvSpPr>
          <p:spPr>
            <a:xfrm>
              <a:off x="7361805" y="2350235"/>
              <a:ext cx="46179" cy="43432"/>
            </a:xfrm>
            <a:custGeom>
              <a:rect b="b" l="l" r="r" t="t"/>
              <a:pathLst>
                <a:path extrusionOk="0" h="2103" w="2236">
                  <a:moveTo>
                    <a:pt x="1701" y="435"/>
                  </a:moveTo>
                  <a:lnTo>
                    <a:pt x="1768" y="1702"/>
                  </a:lnTo>
                  <a:lnTo>
                    <a:pt x="534" y="1702"/>
                  </a:lnTo>
                  <a:lnTo>
                    <a:pt x="434" y="435"/>
                  </a:lnTo>
                  <a:close/>
                  <a:moveTo>
                    <a:pt x="0" y="1"/>
                  </a:moveTo>
                  <a:lnTo>
                    <a:pt x="167" y="2102"/>
                  </a:lnTo>
                  <a:lnTo>
                    <a:pt x="2235" y="2102"/>
                  </a:lnTo>
                  <a:lnTo>
                    <a:pt x="21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0"/>
            <p:cNvSpPr/>
            <p:nvPr/>
          </p:nvSpPr>
          <p:spPr>
            <a:xfrm>
              <a:off x="7365234" y="2402610"/>
              <a:ext cx="46179" cy="43412"/>
            </a:xfrm>
            <a:custGeom>
              <a:rect b="b" l="l" r="r" t="t"/>
              <a:pathLst>
                <a:path extrusionOk="0" h="2102" w="2236">
                  <a:moveTo>
                    <a:pt x="1702" y="434"/>
                  </a:moveTo>
                  <a:lnTo>
                    <a:pt x="1769" y="1668"/>
                  </a:lnTo>
                  <a:lnTo>
                    <a:pt x="535" y="1668"/>
                  </a:lnTo>
                  <a:lnTo>
                    <a:pt x="435" y="434"/>
                  </a:lnTo>
                  <a:close/>
                  <a:moveTo>
                    <a:pt x="1" y="0"/>
                  </a:moveTo>
                  <a:lnTo>
                    <a:pt x="168" y="2102"/>
                  </a:lnTo>
                  <a:lnTo>
                    <a:pt x="2236" y="2102"/>
                  </a:ln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0"/>
            <p:cNvSpPr/>
            <p:nvPr/>
          </p:nvSpPr>
          <p:spPr>
            <a:xfrm>
              <a:off x="7421739" y="2328199"/>
              <a:ext cx="355491" cy="9665"/>
            </a:xfrm>
            <a:custGeom>
              <a:rect b="b" l="l" r="r" t="t"/>
              <a:pathLst>
                <a:path extrusionOk="0" h="468" w="17213">
                  <a:moveTo>
                    <a:pt x="0" y="0"/>
                  </a:moveTo>
                  <a:lnTo>
                    <a:pt x="0" y="434"/>
                  </a:lnTo>
                  <a:lnTo>
                    <a:pt x="17212" y="467"/>
                  </a:lnTo>
                  <a:lnTo>
                    <a:pt x="17212" y="3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0"/>
            <p:cNvSpPr/>
            <p:nvPr/>
          </p:nvSpPr>
          <p:spPr>
            <a:xfrm>
              <a:off x="7425870" y="2386067"/>
              <a:ext cx="355491" cy="8984"/>
            </a:xfrm>
            <a:custGeom>
              <a:rect b="b" l="l" r="r" t="t"/>
              <a:pathLst>
                <a:path extrusionOk="0" h="435" w="17213">
                  <a:moveTo>
                    <a:pt x="0" y="0"/>
                  </a:moveTo>
                  <a:lnTo>
                    <a:pt x="0" y="401"/>
                  </a:lnTo>
                  <a:lnTo>
                    <a:pt x="17213" y="434"/>
                  </a:lnTo>
                  <a:lnTo>
                    <a:pt x="1721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0"/>
            <p:cNvSpPr/>
            <p:nvPr/>
          </p:nvSpPr>
          <p:spPr>
            <a:xfrm>
              <a:off x="7430000" y="2439103"/>
              <a:ext cx="354810" cy="9665"/>
            </a:xfrm>
            <a:custGeom>
              <a:rect b="b" l="l" r="r" t="t"/>
              <a:pathLst>
                <a:path extrusionOk="0" h="468" w="17180">
                  <a:moveTo>
                    <a:pt x="0" y="1"/>
                  </a:moveTo>
                  <a:lnTo>
                    <a:pt x="0" y="435"/>
                  </a:lnTo>
                  <a:lnTo>
                    <a:pt x="17179" y="468"/>
                  </a:lnTo>
                  <a:lnTo>
                    <a:pt x="17179" y="3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0"/>
            <p:cNvSpPr/>
            <p:nvPr/>
          </p:nvSpPr>
          <p:spPr>
            <a:xfrm>
              <a:off x="7815789" y="2610643"/>
              <a:ext cx="484322" cy="580790"/>
            </a:xfrm>
            <a:custGeom>
              <a:rect b="b" l="l" r="r" t="t"/>
              <a:pathLst>
                <a:path extrusionOk="0" h="28122" w="23451">
                  <a:moveTo>
                    <a:pt x="21082" y="401"/>
                  </a:moveTo>
                  <a:lnTo>
                    <a:pt x="23017" y="27721"/>
                  </a:lnTo>
                  <a:lnTo>
                    <a:pt x="2335" y="27721"/>
                  </a:lnTo>
                  <a:lnTo>
                    <a:pt x="434" y="401"/>
                  </a:lnTo>
                  <a:close/>
                  <a:moveTo>
                    <a:pt x="0" y="1"/>
                  </a:moveTo>
                  <a:lnTo>
                    <a:pt x="1969" y="28121"/>
                  </a:lnTo>
                  <a:lnTo>
                    <a:pt x="23451" y="28121"/>
                  </a:lnTo>
                  <a:lnTo>
                    <a:pt x="2148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0"/>
            <p:cNvSpPr/>
            <p:nvPr/>
          </p:nvSpPr>
          <p:spPr>
            <a:xfrm>
              <a:off x="7829564" y="2687119"/>
              <a:ext cx="434714" cy="8282"/>
            </a:xfrm>
            <a:custGeom>
              <a:rect b="b" l="l" r="r" t="t"/>
              <a:pathLst>
                <a:path extrusionOk="0" h="401" w="21049">
                  <a:moveTo>
                    <a:pt x="1" y="1"/>
                  </a:moveTo>
                  <a:lnTo>
                    <a:pt x="1" y="401"/>
                  </a:lnTo>
                  <a:lnTo>
                    <a:pt x="21049" y="401"/>
                  </a:lnTo>
                  <a:lnTo>
                    <a:pt x="2104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0"/>
            <p:cNvSpPr/>
            <p:nvPr/>
          </p:nvSpPr>
          <p:spPr>
            <a:xfrm>
              <a:off x="7835078" y="2771856"/>
              <a:ext cx="435417" cy="8282"/>
            </a:xfrm>
            <a:custGeom>
              <a:rect b="b" l="l" r="r" t="t"/>
              <a:pathLst>
                <a:path extrusionOk="0" h="401" w="21083">
                  <a:moveTo>
                    <a:pt x="0" y="0"/>
                  </a:moveTo>
                  <a:lnTo>
                    <a:pt x="0" y="401"/>
                  </a:lnTo>
                  <a:lnTo>
                    <a:pt x="21082" y="401"/>
                  </a:lnTo>
                  <a:lnTo>
                    <a:pt x="2108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0"/>
            <p:cNvSpPr/>
            <p:nvPr/>
          </p:nvSpPr>
          <p:spPr>
            <a:xfrm>
              <a:off x="7841274" y="2856593"/>
              <a:ext cx="435417" cy="8984"/>
            </a:xfrm>
            <a:custGeom>
              <a:rect b="b" l="l" r="r" t="t"/>
              <a:pathLst>
                <a:path extrusionOk="0" h="435" w="21083">
                  <a:moveTo>
                    <a:pt x="1" y="0"/>
                  </a:moveTo>
                  <a:lnTo>
                    <a:pt x="1" y="434"/>
                  </a:lnTo>
                  <a:lnTo>
                    <a:pt x="21082" y="434"/>
                  </a:lnTo>
                  <a:lnTo>
                    <a:pt x="2108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0"/>
            <p:cNvSpPr/>
            <p:nvPr/>
          </p:nvSpPr>
          <p:spPr>
            <a:xfrm>
              <a:off x="7846788" y="2941331"/>
              <a:ext cx="435417" cy="8963"/>
            </a:xfrm>
            <a:custGeom>
              <a:rect b="b" l="l" r="r" t="t"/>
              <a:pathLst>
                <a:path extrusionOk="0" h="434" w="21083">
                  <a:moveTo>
                    <a:pt x="1" y="0"/>
                  </a:moveTo>
                  <a:lnTo>
                    <a:pt x="1" y="434"/>
                  </a:lnTo>
                  <a:lnTo>
                    <a:pt x="21082" y="434"/>
                  </a:lnTo>
                  <a:lnTo>
                    <a:pt x="2108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0"/>
            <p:cNvSpPr/>
            <p:nvPr/>
          </p:nvSpPr>
          <p:spPr>
            <a:xfrm>
              <a:off x="7852984" y="3026749"/>
              <a:ext cx="435417" cy="8282"/>
            </a:xfrm>
            <a:custGeom>
              <a:rect b="b" l="l" r="r" t="t"/>
              <a:pathLst>
                <a:path extrusionOk="0" h="401" w="21083">
                  <a:moveTo>
                    <a:pt x="1" y="1"/>
                  </a:moveTo>
                  <a:lnTo>
                    <a:pt x="1" y="401"/>
                  </a:lnTo>
                  <a:lnTo>
                    <a:pt x="21082" y="401"/>
                  </a:lnTo>
                  <a:lnTo>
                    <a:pt x="2108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0"/>
            <p:cNvSpPr/>
            <p:nvPr/>
          </p:nvSpPr>
          <p:spPr>
            <a:xfrm>
              <a:off x="7859180" y="3111486"/>
              <a:ext cx="435417" cy="8282"/>
            </a:xfrm>
            <a:custGeom>
              <a:rect b="b" l="l" r="r" t="t"/>
              <a:pathLst>
                <a:path extrusionOk="0" h="401" w="21083">
                  <a:moveTo>
                    <a:pt x="1" y="1"/>
                  </a:moveTo>
                  <a:lnTo>
                    <a:pt x="1" y="401"/>
                  </a:lnTo>
                  <a:lnTo>
                    <a:pt x="21083" y="401"/>
                  </a:lnTo>
                  <a:lnTo>
                    <a:pt x="2108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0"/>
            <p:cNvSpPr/>
            <p:nvPr/>
          </p:nvSpPr>
          <p:spPr>
            <a:xfrm>
              <a:off x="7379711" y="2610643"/>
              <a:ext cx="480873" cy="580790"/>
            </a:xfrm>
            <a:custGeom>
              <a:rect b="b" l="l" r="r" t="t"/>
              <a:pathLst>
                <a:path extrusionOk="0" h="28122" w="23284">
                  <a:moveTo>
                    <a:pt x="20915" y="401"/>
                  </a:moveTo>
                  <a:lnTo>
                    <a:pt x="22817" y="27721"/>
                  </a:lnTo>
                  <a:lnTo>
                    <a:pt x="2369" y="27721"/>
                  </a:lnTo>
                  <a:lnTo>
                    <a:pt x="434" y="401"/>
                  </a:lnTo>
                  <a:close/>
                  <a:moveTo>
                    <a:pt x="0" y="1"/>
                  </a:moveTo>
                  <a:lnTo>
                    <a:pt x="1968" y="28121"/>
                  </a:lnTo>
                  <a:lnTo>
                    <a:pt x="23284" y="28121"/>
                  </a:lnTo>
                  <a:lnTo>
                    <a:pt x="2134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0"/>
            <p:cNvSpPr/>
            <p:nvPr/>
          </p:nvSpPr>
          <p:spPr>
            <a:xfrm>
              <a:off x="7393486" y="2687119"/>
              <a:ext cx="431286" cy="8282"/>
            </a:xfrm>
            <a:custGeom>
              <a:rect b="b" l="l" r="r" t="t"/>
              <a:pathLst>
                <a:path extrusionOk="0" h="401" w="20883">
                  <a:moveTo>
                    <a:pt x="1" y="1"/>
                  </a:moveTo>
                  <a:lnTo>
                    <a:pt x="1" y="401"/>
                  </a:lnTo>
                  <a:lnTo>
                    <a:pt x="20882" y="401"/>
                  </a:lnTo>
                  <a:lnTo>
                    <a:pt x="2088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0"/>
            <p:cNvSpPr/>
            <p:nvPr/>
          </p:nvSpPr>
          <p:spPr>
            <a:xfrm>
              <a:off x="7399682" y="2771856"/>
              <a:ext cx="431286" cy="8282"/>
            </a:xfrm>
            <a:custGeom>
              <a:rect b="b" l="l" r="r" t="t"/>
              <a:pathLst>
                <a:path extrusionOk="0" h="401" w="20883">
                  <a:moveTo>
                    <a:pt x="1" y="0"/>
                  </a:moveTo>
                  <a:lnTo>
                    <a:pt x="1" y="401"/>
                  </a:lnTo>
                  <a:lnTo>
                    <a:pt x="20882" y="401"/>
                  </a:lnTo>
                  <a:lnTo>
                    <a:pt x="2088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0"/>
            <p:cNvSpPr/>
            <p:nvPr/>
          </p:nvSpPr>
          <p:spPr>
            <a:xfrm>
              <a:off x="7405196" y="2856593"/>
              <a:ext cx="431968" cy="8984"/>
            </a:xfrm>
            <a:custGeom>
              <a:rect b="b" l="l" r="r" t="t"/>
              <a:pathLst>
                <a:path extrusionOk="0" h="435" w="20916">
                  <a:moveTo>
                    <a:pt x="1" y="0"/>
                  </a:moveTo>
                  <a:lnTo>
                    <a:pt x="1" y="434"/>
                  </a:lnTo>
                  <a:lnTo>
                    <a:pt x="20916" y="434"/>
                  </a:lnTo>
                  <a:lnTo>
                    <a:pt x="2091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0"/>
            <p:cNvSpPr/>
            <p:nvPr/>
          </p:nvSpPr>
          <p:spPr>
            <a:xfrm>
              <a:off x="7411392" y="2941331"/>
              <a:ext cx="431286" cy="8963"/>
            </a:xfrm>
            <a:custGeom>
              <a:rect b="b" l="l" r="r" t="t"/>
              <a:pathLst>
                <a:path extrusionOk="0" h="434" w="20883">
                  <a:moveTo>
                    <a:pt x="1" y="0"/>
                  </a:moveTo>
                  <a:lnTo>
                    <a:pt x="1" y="434"/>
                  </a:lnTo>
                  <a:lnTo>
                    <a:pt x="20882" y="434"/>
                  </a:lnTo>
                  <a:lnTo>
                    <a:pt x="2088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0"/>
            <p:cNvSpPr/>
            <p:nvPr/>
          </p:nvSpPr>
          <p:spPr>
            <a:xfrm>
              <a:off x="7416906" y="3026749"/>
              <a:ext cx="431968" cy="8282"/>
            </a:xfrm>
            <a:custGeom>
              <a:rect b="b" l="l" r="r" t="t"/>
              <a:pathLst>
                <a:path extrusionOk="0" h="401" w="20916">
                  <a:moveTo>
                    <a:pt x="1" y="1"/>
                  </a:moveTo>
                  <a:lnTo>
                    <a:pt x="1" y="401"/>
                  </a:lnTo>
                  <a:lnTo>
                    <a:pt x="20916" y="401"/>
                  </a:lnTo>
                  <a:lnTo>
                    <a:pt x="20916"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0"/>
            <p:cNvSpPr/>
            <p:nvPr/>
          </p:nvSpPr>
          <p:spPr>
            <a:xfrm>
              <a:off x="7423102" y="3111486"/>
              <a:ext cx="431286" cy="8282"/>
            </a:xfrm>
            <a:custGeom>
              <a:rect b="b" l="l" r="r" t="t"/>
              <a:pathLst>
                <a:path extrusionOk="0" h="401" w="20883">
                  <a:moveTo>
                    <a:pt x="1" y="1"/>
                  </a:moveTo>
                  <a:lnTo>
                    <a:pt x="1" y="401"/>
                  </a:lnTo>
                  <a:lnTo>
                    <a:pt x="20882" y="401"/>
                  </a:lnTo>
                  <a:lnTo>
                    <a:pt x="2088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0"/>
            <p:cNvSpPr/>
            <p:nvPr/>
          </p:nvSpPr>
          <p:spPr>
            <a:xfrm>
              <a:off x="5744322" y="1576572"/>
              <a:ext cx="514557" cy="2099843"/>
            </a:xfrm>
            <a:custGeom>
              <a:rect b="b" l="l" r="r" t="t"/>
              <a:pathLst>
                <a:path extrusionOk="0" h="101675" w="24915">
                  <a:moveTo>
                    <a:pt x="7087" y="1"/>
                  </a:moveTo>
                  <a:cubicBezTo>
                    <a:pt x="3106" y="1"/>
                    <a:pt x="1" y="3442"/>
                    <a:pt x="464" y="7407"/>
                  </a:cubicBezTo>
                  <a:lnTo>
                    <a:pt x="8036" y="94269"/>
                  </a:lnTo>
                  <a:cubicBezTo>
                    <a:pt x="8469" y="98405"/>
                    <a:pt x="11905" y="101574"/>
                    <a:pt x="16075" y="101674"/>
                  </a:cubicBezTo>
                  <a:lnTo>
                    <a:pt x="24914" y="101674"/>
                  </a:lnTo>
                  <a:lnTo>
                    <a:pt x="16008" y="2"/>
                  </a:lnTo>
                  <a:lnTo>
                    <a:pt x="7202" y="2"/>
                  </a:lnTo>
                  <a:cubicBezTo>
                    <a:pt x="7163" y="1"/>
                    <a:pt x="7125" y="1"/>
                    <a:pt x="7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0"/>
            <p:cNvSpPr/>
            <p:nvPr/>
          </p:nvSpPr>
          <p:spPr>
            <a:xfrm>
              <a:off x="5781517" y="1576572"/>
              <a:ext cx="1231632" cy="2099864"/>
            </a:xfrm>
            <a:custGeom>
              <a:rect b="b" l="l" r="r" t="t"/>
              <a:pathLst>
                <a:path extrusionOk="0" h="101676" w="59636">
                  <a:moveTo>
                    <a:pt x="7087" y="1"/>
                  </a:moveTo>
                  <a:cubicBezTo>
                    <a:pt x="3106" y="1"/>
                    <a:pt x="1" y="3442"/>
                    <a:pt x="430" y="7407"/>
                  </a:cubicBezTo>
                  <a:lnTo>
                    <a:pt x="8036" y="94269"/>
                  </a:lnTo>
                  <a:cubicBezTo>
                    <a:pt x="8470" y="98405"/>
                    <a:pt x="11905" y="101574"/>
                    <a:pt x="16075" y="101674"/>
                  </a:cubicBezTo>
                  <a:lnTo>
                    <a:pt x="52434" y="101674"/>
                  </a:lnTo>
                  <a:cubicBezTo>
                    <a:pt x="52472" y="101675"/>
                    <a:pt x="52510" y="101675"/>
                    <a:pt x="52548" y="101675"/>
                  </a:cubicBezTo>
                  <a:cubicBezTo>
                    <a:pt x="56530" y="101675"/>
                    <a:pt x="59635" y="98201"/>
                    <a:pt x="59172" y="94269"/>
                  </a:cubicBezTo>
                  <a:lnTo>
                    <a:pt x="51600" y="7407"/>
                  </a:lnTo>
                  <a:cubicBezTo>
                    <a:pt x="51167" y="3237"/>
                    <a:pt x="47731" y="68"/>
                    <a:pt x="43561" y="2"/>
                  </a:cubicBezTo>
                  <a:lnTo>
                    <a:pt x="7202" y="2"/>
                  </a:lnTo>
                  <a:cubicBezTo>
                    <a:pt x="7164" y="1"/>
                    <a:pt x="7126" y="1"/>
                    <a:pt x="70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0"/>
            <p:cNvSpPr/>
            <p:nvPr/>
          </p:nvSpPr>
          <p:spPr>
            <a:xfrm>
              <a:off x="5818733" y="1611702"/>
              <a:ext cx="1157242" cy="2029583"/>
            </a:xfrm>
            <a:custGeom>
              <a:rect b="b" l="l" r="r" t="t"/>
              <a:pathLst>
                <a:path extrusionOk="0" h="98273" w="56034">
                  <a:moveTo>
                    <a:pt x="32356" y="0"/>
                  </a:moveTo>
                  <a:cubicBezTo>
                    <a:pt x="31752" y="0"/>
                    <a:pt x="31285" y="457"/>
                    <a:pt x="31285" y="1069"/>
                  </a:cubicBezTo>
                  <a:lnTo>
                    <a:pt x="31285" y="1336"/>
                  </a:lnTo>
                  <a:cubicBezTo>
                    <a:pt x="31252" y="2816"/>
                    <a:pt x="30052" y="3972"/>
                    <a:pt x="28611" y="3972"/>
                  </a:cubicBezTo>
                  <a:cubicBezTo>
                    <a:pt x="28591" y="3972"/>
                    <a:pt x="28570" y="3972"/>
                    <a:pt x="28550" y="3971"/>
                  </a:cubicBezTo>
                  <a:lnTo>
                    <a:pt x="19577" y="3971"/>
                  </a:lnTo>
                  <a:cubicBezTo>
                    <a:pt x="18009" y="3938"/>
                    <a:pt x="16708" y="2871"/>
                    <a:pt x="16374" y="1336"/>
                  </a:cubicBezTo>
                  <a:lnTo>
                    <a:pt x="16308" y="1069"/>
                  </a:lnTo>
                  <a:cubicBezTo>
                    <a:pt x="16174" y="436"/>
                    <a:pt x="15607" y="2"/>
                    <a:pt x="14973" y="2"/>
                  </a:cubicBezTo>
                  <a:lnTo>
                    <a:pt x="5533" y="2"/>
                  </a:lnTo>
                  <a:cubicBezTo>
                    <a:pt x="5495" y="1"/>
                    <a:pt x="5457" y="1"/>
                    <a:pt x="5420" y="1"/>
                  </a:cubicBezTo>
                  <a:cubicBezTo>
                    <a:pt x="2372" y="1"/>
                    <a:pt x="0" y="2642"/>
                    <a:pt x="330" y="5706"/>
                  </a:cubicBezTo>
                  <a:lnTo>
                    <a:pt x="7935" y="92568"/>
                  </a:lnTo>
                  <a:cubicBezTo>
                    <a:pt x="8269" y="95737"/>
                    <a:pt x="10937" y="98206"/>
                    <a:pt x="14140" y="98272"/>
                  </a:cubicBezTo>
                  <a:lnTo>
                    <a:pt x="50465" y="98272"/>
                  </a:lnTo>
                  <a:cubicBezTo>
                    <a:pt x="50485" y="98272"/>
                    <a:pt x="50504" y="98273"/>
                    <a:pt x="50523" y="98273"/>
                  </a:cubicBezTo>
                  <a:cubicBezTo>
                    <a:pt x="53598" y="98273"/>
                    <a:pt x="56034" y="95618"/>
                    <a:pt x="55669" y="92568"/>
                  </a:cubicBezTo>
                  <a:lnTo>
                    <a:pt x="48097" y="5706"/>
                  </a:lnTo>
                  <a:cubicBezTo>
                    <a:pt x="47764" y="2504"/>
                    <a:pt x="45095" y="35"/>
                    <a:pt x="41893" y="2"/>
                  </a:cubicBezTo>
                  <a:lnTo>
                    <a:pt x="32419" y="2"/>
                  </a:lnTo>
                  <a:cubicBezTo>
                    <a:pt x="32398" y="1"/>
                    <a:pt x="32377" y="0"/>
                    <a:pt x="3235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0"/>
            <p:cNvSpPr/>
            <p:nvPr/>
          </p:nvSpPr>
          <p:spPr>
            <a:xfrm>
              <a:off x="6354604" y="1616555"/>
              <a:ext cx="31722" cy="29636"/>
            </a:xfrm>
            <a:custGeom>
              <a:rect b="b" l="l" r="r" t="t"/>
              <a:pathLst>
                <a:path extrusionOk="0" h="1435" w="1536">
                  <a:moveTo>
                    <a:pt x="701" y="0"/>
                  </a:moveTo>
                  <a:cubicBezTo>
                    <a:pt x="301" y="0"/>
                    <a:pt x="1" y="334"/>
                    <a:pt x="34" y="734"/>
                  </a:cubicBezTo>
                  <a:cubicBezTo>
                    <a:pt x="101" y="1135"/>
                    <a:pt x="435" y="1435"/>
                    <a:pt x="835" y="1435"/>
                  </a:cubicBezTo>
                  <a:cubicBezTo>
                    <a:pt x="1235" y="1435"/>
                    <a:pt x="1535" y="1101"/>
                    <a:pt x="1502" y="734"/>
                  </a:cubicBezTo>
                  <a:cubicBezTo>
                    <a:pt x="1435" y="301"/>
                    <a:pt x="1102" y="0"/>
                    <a:pt x="7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0"/>
            <p:cNvSpPr/>
            <p:nvPr/>
          </p:nvSpPr>
          <p:spPr>
            <a:xfrm>
              <a:off x="6234055" y="1616555"/>
              <a:ext cx="82693" cy="29636"/>
            </a:xfrm>
            <a:custGeom>
              <a:rect b="b" l="l" r="r" t="t"/>
              <a:pathLst>
                <a:path extrusionOk="0" h="1435" w="4004">
                  <a:moveTo>
                    <a:pt x="701" y="0"/>
                  </a:moveTo>
                  <a:cubicBezTo>
                    <a:pt x="301" y="0"/>
                    <a:pt x="0" y="334"/>
                    <a:pt x="34" y="734"/>
                  </a:cubicBezTo>
                  <a:cubicBezTo>
                    <a:pt x="101" y="1135"/>
                    <a:pt x="434" y="1435"/>
                    <a:pt x="834" y="1435"/>
                  </a:cubicBezTo>
                  <a:lnTo>
                    <a:pt x="3303" y="1435"/>
                  </a:lnTo>
                  <a:cubicBezTo>
                    <a:pt x="3703" y="1435"/>
                    <a:pt x="4003" y="1101"/>
                    <a:pt x="3970" y="734"/>
                  </a:cubicBezTo>
                  <a:cubicBezTo>
                    <a:pt x="3903" y="301"/>
                    <a:pt x="3570" y="0"/>
                    <a:pt x="31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0"/>
            <p:cNvSpPr/>
            <p:nvPr/>
          </p:nvSpPr>
          <p:spPr>
            <a:xfrm>
              <a:off x="6710095" y="1677873"/>
              <a:ext cx="17245" cy="15861"/>
            </a:xfrm>
            <a:custGeom>
              <a:rect b="b" l="l" r="r" t="t"/>
              <a:pathLst>
                <a:path extrusionOk="0" h="768" w="835">
                  <a:moveTo>
                    <a:pt x="0" y="0"/>
                  </a:moveTo>
                  <a:lnTo>
                    <a:pt x="67" y="767"/>
                  </a:lnTo>
                  <a:lnTo>
                    <a:pt x="834" y="767"/>
                  </a:lnTo>
                  <a:lnTo>
                    <a:pt x="7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0"/>
            <p:cNvSpPr/>
            <p:nvPr/>
          </p:nvSpPr>
          <p:spPr>
            <a:xfrm>
              <a:off x="6677031" y="1662032"/>
              <a:ext cx="18608" cy="31702"/>
            </a:xfrm>
            <a:custGeom>
              <a:rect b="b" l="l" r="r" t="t"/>
              <a:pathLst>
                <a:path extrusionOk="0" h="1535" w="901">
                  <a:moveTo>
                    <a:pt x="0" y="0"/>
                  </a:moveTo>
                  <a:lnTo>
                    <a:pt x="67" y="767"/>
                  </a:lnTo>
                  <a:lnTo>
                    <a:pt x="134" y="1534"/>
                  </a:lnTo>
                  <a:lnTo>
                    <a:pt x="901" y="1534"/>
                  </a:lnTo>
                  <a:lnTo>
                    <a:pt x="834" y="767"/>
                  </a:lnTo>
                  <a:lnTo>
                    <a:pt x="7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0"/>
            <p:cNvSpPr/>
            <p:nvPr/>
          </p:nvSpPr>
          <p:spPr>
            <a:xfrm>
              <a:off x="6643945" y="1646171"/>
              <a:ext cx="20012" cy="47563"/>
            </a:xfrm>
            <a:custGeom>
              <a:rect b="b" l="l" r="r" t="t"/>
              <a:pathLst>
                <a:path extrusionOk="0" h="2303" w="969">
                  <a:moveTo>
                    <a:pt x="1" y="1"/>
                  </a:moveTo>
                  <a:lnTo>
                    <a:pt x="68" y="768"/>
                  </a:lnTo>
                  <a:lnTo>
                    <a:pt x="134" y="1535"/>
                  </a:lnTo>
                  <a:lnTo>
                    <a:pt x="201" y="2302"/>
                  </a:lnTo>
                  <a:lnTo>
                    <a:pt x="968" y="2302"/>
                  </a:lnTo>
                  <a:lnTo>
                    <a:pt x="902" y="1535"/>
                  </a:lnTo>
                  <a:lnTo>
                    <a:pt x="835" y="768"/>
                  </a:lnTo>
                  <a:lnTo>
                    <a:pt x="7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0"/>
            <p:cNvSpPr/>
            <p:nvPr/>
          </p:nvSpPr>
          <p:spPr>
            <a:xfrm>
              <a:off x="5911649" y="1647555"/>
              <a:ext cx="79925" cy="46179"/>
            </a:xfrm>
            <a:custGeom>
              <a:rect b="b" l="l" r="r" t="t"/>
              <a:pathLst>
                <a:path extrusionOk="0" h="2236" w="3870">
                  <a:moveTo>
                    <a:pt x="3036" y="568"/>
                  </a:moveTo>
                  <a:lnTo>
                    <a:pt x="3136" y="1668"/>
                  </a:lnTo>
                  <a:lnTo>
                    <a:pt x="2002" y="1668"/>
                  </a:lnTo>
                  <a:lnTo>
                    <a:pt x="1902" y="568"/>
                  </a:lnTo>
                  <a:close/>
                  <a:moveTo>
                    <a:pt x="0" y="1"/>
                  </a:moveTo>
                  <a:lnTo>
                    <a:pt x="200" y="2235"/>
                  </a:lnTo>
                  <a:lnTo>
                    <a:pt x="3570" y="2235"/>
                  </a:lnTo>
                  <a:lnTo>
                    <a:pt x="3503" y="1668"/>
                  </a:lnTo>
                  <a:lnTo>
                    <a:pt x="3870" y="1668"/>
                  </a:lnTo>
                  <a:lnTo>
                    <a:pt x="3770" y="568"/>
                  </a:lnTo>
                  <a:lnTo>
                    <a:pt x="3403" y="568"/>
                  </a:lnTo>
                  <a:lnTo>
                    <a:pt x="33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0"/>
            <p:cNvSpPr/>
            <p:nvPr/>
          </p:nvSpPr>
          <p:spPr>
            <a:xfrm>
              <a:off x="5868939" y="2222107"/>
              <a:ext cx="1106354" cy="1419178"/>
            </a:xfrm>
            <a:custGeom>
              <a:rect b="b" l="l" r="r" t="t"/>
              <a:pathLst>
                <a:path extrusionOk="0" h="68717" w="53570">
                  <a:moveTo>
                    <a:pt x="0" y="0"/>
                  </a:moveTo>
                  <a:lnTo>
                    <a:pt x="5504" y="63012"/>
                  </a:lnTo>
                  <a:cubicBezTo>
                    <a:pt x="5838" y="66181"/>
                    <a:pt x="8506" y="68650"/>
                    <a:pt x="11709" y="68716"/>
                  </a:cubicBezTo>
                  <a:lnTo>
                    <a:pt x="48034" y="68716"/>
                  </a:lnTo>
                  <a:cubicBezTo>
                    <a:pt x="48054" y="68716"/>
                    <a:pt x="48073" y="68717"/>
                    <a:pt x="48092" y="68717"/>
                  </a:cubicBezTo>
                  <a:cubicBezTo>
                    <a:pt x="51167" y="68717"/>
                    <a:pt x="53570" y="66062"/>
                    <a:pt x="53238" y="63012"/>
                  </a:cubicBezTo>
                  <a:lnTo>
                    <a:pt x="4773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0"/>
            <p:cNvSpPr/>
            <p:nvPr/>
          </p:nvSpPr>
          <p:spPr>
            <a:xfrm>
              <a:off x="5967493" y="3327801"/>
              <a:ext cx="501463" cy="232898"/>
            </a:xfrm>
            <a:custGeom>
              <a:rect b="b" l="l" r="r" t="t"/>
              <a:pathLst>
                <a:path extrusionOk="0" h="11277" w="24281">
                  <a:moveTo>
                    <a:pt x="2344" y="0"/>
                  </a:moveTo>
                  <a:cubicBezTo>
                    <a:pt x="1036" y="0"/>
                    <a:pt x="1" y="1154"/>
                    <a:pt x="165" y="2469"/>
                  </a:cubicBezTo>
                  <a:lnTo>
                    <a:pt x="732" y="8807"/>
                  </a:lnTo>
                  <a:cubicBezTo>
                    <a:pt x="866" y="10175"/>
                    <a:pt x="2000" y="11242"/>
                    <a:pt x="3401" y="11275"/>
                  </a:cubicBezTo>
                  <a:lnTo>
                    <a:pt x="21881" y="11275"/>
                  </a:lnTo>
                  <a:cubicBezTo>
                    <a:pt x="21900" y="11276"/>
                    <a:pt x="21919" y="11276"/>
                    <a:pt x="21938" y="11276"/>
                  </a:cubicBezTo>
                  <a:cubicBezTo>
                    <a:pt x="23277" y="11276"/>
                    <a:pt x="24280" y="10123"/>
                    <a:pt x="24149" y="8807"/>
                  </a:cubicBezTo>
                  <a:lnTo>
                    <a:pt x="23582" y="2469"/>
                  </a:lnTo>
                  <a:cubicBezTo>
                    <a:pt x="23448" y="1068"/>
                    <a:pt x="22314" y="34"/>
                    <a:pt x="20913" y="1"/>
                  </a:cubicBezTo>
                  <a:lnTo>
                    <a:pt x="2400" y="1"/>
                  </a:lnTo>
                  <a:cubicBezTo>
                    <a:pt x="2381" y="0"/>
                    <a:pt x="2363" y="0"/>
                    <a:pt x="23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0"/>
            <p:cNvSpPr/>
            <p:nvPr/>
          </p:nvSpPr>
          <p:spPr>
            <a:xfrm>
              <a:off x="6469659" y="3327119"/>
              <a:ext cx="250742" cy="233580"/>
            </a:xfrm>
            <a:custGeom>
              <a:rect b="b" l="l" r="r" t="t"/>
              <a:pathLst>
                <a:path extrusionOk="0" h="11310" w="12141">
                  <a:moveTo>
                    <a:pt x="2402" y="0"/>
                  </a:moveTo>
                  <a:cubicBezTo>
                    <a:pt x="1035" y="0"/>
                    <a:pt x="1" y="1168"/>
                    <a:pt x="134" y="2502"/>
                  </a:cubicBezTo>
                  <a:lnTo>
                    <a:pt x="701" y="8840"/>
                  </a:lnTo>
                  <a:cubicBezTo>
                    <a:pt x="835" y="10208"/>
                    <a:pt x="2002" y="11275"/>
                    <a:pt x="3370" y="11308"/>
                  </a:cubicBezTo>
                  <a:lnTo>
                    <a:pt x="9741" y="11308"/>
                  </a:lnTo>
                  <a:cubicBezTo>
                    <a:pt x="9760" y="11309"/>
                    <a:pt x="9778" y="11309"/>
                    <a:pt x="9797" y="11309"/>
                  </a:cubicBezTo>
                  <a:cubicBezTo>
                    <a:pt x="11105" y="11309"/>
                    <a:pt x="12140" y="10156"/>
                    <a:pt x="11976" y="8840"/>
                  </a:cubicBezTo>
                  <a:lnTo>
                    <a:pt x="11442" y="2502"/>
                  </a:lnTo>
                  <a:cubicBezTo>
                    <a:pt x="11275" y="1101"/>
                    <a:pt x="10141" y="34"/>
                    <a:pt x="87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0"/>
            <p:cNvSpPr/>
            <p:nvPr/>
          </p:nvSpPr>
          <p:spPr>
            <a:xfrm>
              <a:off x="6720421" y="3327119"/>
              <a:ext cx="250742" cy="233580"/>
            </a:xfrm>
            <a:custGeom>
              <a:rect b="b" l="l" r="r" t="t"/>
              <a:pathLst>
                <a:path extrusionOk="0" h="11310" w="12141">
                  <a:moveTo>
                    <a:pt x="2402" y="0"/>
                  </a:moveTo>
                  <a:cubicBezTo>
                    <a:pt x="1068" y="0"/>
                    <a:pt x="1" y="1168"/>
                    <a:pt x="167" y="2502"/>
                  </a:cubicBezTo>
                  <a:lnTo>
                    <a:pt x="701" y="8840"/>
                  </a:lnTo>
                  <a:cubicBezTo>
                    <a:pt x="835" y="10208"/>
                    <a:pt x="2002" y="11275"/>
                    <a:pt x="3403" y="11308"/>
                  </a:cubicBezTo>
                  <a:lnTo>
                    <a:pt x="9741" y="11308"/>
                  </a:lnTo>
                  <a:cubicBezTo>
                    <a:pt x="9760" y="11309"/>
                    <a:pt x="9778" y="11309"/>
                    <a:pt x="9797" y="11309"/>
                  </a:cubicBezTo>
                  <a:cubicBezTo>
                    <a:pt x="11105" y="11309"/>
                    <a:pt x="12141" y="10156"/>
                    <a:pt x="12009" y="8840"/>
                  </a:cubicBezTo>
                  <a:lnTo>
                    <a:pt x="11442" y="2502"/>
                  </a:lnTo>
                  <a:cubicBezTo>
                    <a:pt x="11309" y="1101"/>
                    <a:pt x="10141" y="34"/>
                    <a:pt x="87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0"/>
            <p:cNvSpPr/>
            <p:nvPr/>
          </p:nvSpPr>
          <p:spPr>
            <a:xfrm>
              <a:off x="5945457" y="3074271"/>
              <a:ext cx="250040" cy="232898"/>
            </a:xfrm>
            <a:custGeom>
              <a:rect b="b" l="l" r="r" t="t"/>
              <a:pathLst>
                <a:path extrusionOk="0" h="11277" w="12107">
                  <a:moveTo>
                    <a:pt x="2376" y="1"/>
                  </a:moveTo>
                  <a:cubicBezTo>
                    <a:pt x="1036" y="1"/>
                    <a:pt x="0" y="1154"/>
                    <a:pt x="165" y="2470"/>
                  </a:cubicBezTo>
                  <a:lnTo>
                    <a:pt x="732" y="8808"/>
                  </a:lnTo>
                  <a:cubicBezTo>
                    <a:pt x="865" y="10175"/>
                    <a:pt x="1999" y="11243"/>
                    <a:pt x="3367" y="11276"/>
                  </a:cubicBezTo>
                  <a:lnTo>
                    <a:pt x="9738" y="11276"/>
                  </a:lnTo>
                  <a:cubicBezTo>
                    <a:pt x="11072" y="11276"/>
                    <a:pt x="12106" y="10142"/>
                    <a:pt x="11973" y="8808"/>
                  </a:cubicBezTo>
                  <a:lnTo>
                    <a:pt x="11439" y="2470"/>
                  </a:lnTo>
                  <a:cubicBezTo>
                    <a:pt x="11306" y="1069"/>
                    <a:pt x="10138" y="1"/>
                    <a:pt x="8771" y="1"/>
                  </a:cubicBezTo>
                  <a:lnTo>
                    <a:pt x="2433" y="1"/>
                  </a:lnTo>
                  <a:cubicBezTo>
                    <a:pt x="2414" y="1"/>
                    <a:pt x="2395" y="1"/>
                    <a:pt x="23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0"/>
            <p:cNvSpPr/>
            <p:nvPr/>
          </p:nvSpPr>
          <p:spPr>
            <a:xfrm>
              <a:off x="6196220" y="3074271"/>
              <a:ext cx="250721" cy="232898"/>
            </a:xfrm>
            <a:custGeom>
              <a:rect b="b" l="l" r="r" t="t"/>
              <a:pathLst>
                <a:path extrusionOk="0" h="11277" w="12140">
                  <a:moveTo>
                    <a:pt x="2344" y="1"/>
                  </a:moveTo>
                  <a:cubicBezTo>
                    <a:pt x="1036" y="1"/>
                    <a:pt x="0" y="1154"/>
                    <a:pt x="165" y="2470"/>
                  </a:cubicBezTo>
                  <a:lnTo>
                    <a:pt x="698" y="8808"/>
                  </a:lnTo>
                  <a:cubicBezTo>
                    <a:pt x="865" y="10175"/>
                    <a:pt x="1999" y="11243"/>
                    <a:pt x="3400" y="11276"/>
                  </a:cubicBezTo>
                  <a:lnTo>
                    <a:pt x="9738" y="11276"/>
                  </a:lnTo>
                  <a:cubicBezTo>
                    <a:pt x="11072" y="11276"/>
                    <a:pt x="12140" y="10142"/>
                    <a:pt x="12006" y="8808"/>
                  </a:cubicBezTo>
                  <a:lnTo>
                    <a:pt x="11439" y="2470"/>
                  </a:lnTo>
                  <a:cubicBezTo>
                    <a:pt x="11306" y="1069"/>
                    <a:pt x="10138" y="1"/>
                    <a:pt x="8771" y="1"/>
                  </a:cubicBezTo>
                  <a:lnTo>
                    <a:pt x="2400" y="1"/>
                  </a:lnTo>
                  <a:cubicBezTo>
                    <a:pt x="2381" y="1"/>
                    <a:pt x="2362" y="1"/>
                    <a:pt x="23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0"/>
            <p:cNvSpPr/>
            <p:nvPr/>
          </p:nvSpPr>
          <p:spPr>
            <a:xfrm>
              <a:off x="6447623" y="3073589"/>
              <a:ext cx="250081" cy="233580"/>
            </a:xfrm>
            <a:custGeom>
              <a:rect b="b" l="l" r="r" t="t"/>
              <a:pathLst>
                <a:path extrusionOk="0" h="11310" w="12109">
                  <a:moveTo>
                    <a:pt x="2402" y="1"/>
                  </a:moveTo>
                  <a:cubicBezTo>
                    <a:pt x="1034" y="1"/>
                    <a:pt x="0" y="1135"/>
                    <a:pt x="134" y="2469"/>
                  </a:cubicBezTo>
                  <a:lnTo>
                    <a:pt x="701" y="8841"/>
                  </a:lnTo>
                  <a:cubicBezTo>
                    <a:pt x="834" y="10208"/>
                    <a:pt x="1968" y="11276"/>
                    <a:pt x="3369" y="11309"/>
                  </a:cubicBezTo>
                  <a:lnTo>
                    <a:pt x="9707" y="11309"/>
                  </a:lnTo>
                  <a:cubicBezTo>
                    <a:pt x="11041" y="11309"/>
                    <a:pt x="12109" y="10175"/>
                    <a:pt x="11975" y="8841"/>
                  </a:cubicBezTo>
                  <a:lnTo>
                    <a:pt x="11408" y="2469"/>
                  </a:lnTo>
                  <a:cubicBezTo>
                    <a:pt x="11275" y="1102"/>
                    <a:pt x="10141" y="34"/>
                    <a:pt x="87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0"/>
            <p:cNvSpPr/>
            <p:nvPr/>
          </p:nvSpPr>
          <p:spPr>
            <a:xfrm>
              <a:off x="6698385" y="3073589"/>
              <a:ext cx="250783" cy="233580"/>
            </a:xfrm>
            <a:custGeom>
              <a:rect b="b" l="l" r="r" t="t"/>
              <a:pathLst>
                <a:path extrusionOk="0" h="11310" w="12143">
                  <a:moveTo>
                    <a:pt x="2402" y="1"/>
                  </a:moveTo>
                  <a:cubicBezTo>
                    <a:pt x="1068" y="1"/>
                    <a:pt x="0" y="1135"/>
                    <a:pt x="134" y="2469"/>
                  </a:cubicBezTo>
                  <a:lnTo>
                    <a:pt x="701" y="8841"/>
                  </a:lnTo>
                  <a:cubicBezTo>
                    <a:pt x="834" y="10208"/>
                    <a:pt x="2002" y="11276"/>
                    <a:pt x="3403" y="11309"/>
                  </a:cubicBezTo>
                  <a:lnTo>
                    <a:pt x="9740" y="11309"/>
                  </a:lnTo>
                  <a:cubicBezTo>
                    <a:pt x="11075" y="11309"/>
                    <a:pt x="12142" y="10175"/>
                    <a:pt x="11975" y="8841"/>
                  </a:cubicBezTo>
                  <a:lnTo>
                    <a:pt x="11442" y="2469"/>
                  </a:lnTo>
                  <a:cubicBezTo>
                    <a:pt x="11308" y="1102"/>
                    <a:pt x="10141" y="34"/>
                    <a:pt x="87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0"/>
            <p:cNvSpPr/>
            <p:nvPr/>
          </p:nvSpPr>
          <p:spPr>
            <a:xfrm>
              <a:off x="5922719" y="2820059"/>
              <a:ext cx="250701" cy="232898"/>
            </a:xfrm>
            <a:custGeom>
              <a:rect b="b" l="l" r="r" t="t"/>
              <a:pathLst>
                <a:path extrusionOk="0" h="11277" w="12139">
                  <a:moveTo>
                    <a:pt x="2344" y="1"/>
                  </a:moveTo>
                  <a:cubicBezTo>
                    <a:pt x="1036" y="1"/>
                    <a:pt x="0" y="1154"/>
                    <a:pt x="165" y="2470"/>
                  </a:cubicBezTo>
                  <a:lnTo>
                    <a:pt x="732" y="8808"/>
                  </a:lnTo>
                  <a:cubicBezTo>
                    <a:pt x="865" y="10209"/>
                    <a:pt x="1999" y="11276"/>
                    <a:pt x="3400" y="11276"/>
                  </a:cubicBezTo>
                  <a:lnTo>
                    <a:pt x="9738" y="11276"/>
                  </a:lnTo>
                  <a:cubicBezTo>
                    <a:pt x="9757" y="11277"/>
                    <a:pt x="9776" y="11277"/>
                    <a:pt x="9794" y="11277"/>
                  </a:cubicBezTo>
                  <a:cubicBezTo>
                    <a:pt x="11102" y="11277"/>
                    <a:pt x="12138" y="10123"/>
                    <a:pt x="12007" y="8808"/>
                  </a:cubicBezTo>
                  <a:lnTo>
                    <a:pt x="11440" y="2470"/>
                  </a:lnTo>
                  <a:cubicBezTo>
                    <a:pt x="11306" y="1069"/>
                    <a:pt x="10139" y="35"/>
                    <a:pt x="8738" y="1"/>
                  </a:cubicBezTo>
                  <a:lnTo>
                    <a:pt x="2400" y="1"/>
                  </a:lnTo>
                  <a:cubicBezTo>
                    <a:pt x="2381" y="1"/>
                    <a:pt x="2362" y="1"/>
                    <a:pt x="23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0"/>
            <p:cNvSpPr/>
            <p:nvPr/>
          </p:nvSpPr>
          <p:spPr>
            <a:xfrm>
              <a:off x="6174163" y="2820059"/>
              <a:ext cx="250701" cy="232898"/>
            </a:xfrm>
            <a:custGeom>
              <a:rect b="b" l="l" r="r" t="t"/>
              <a:pathLst>
                <a:path extrusionOk="0" h="11277" w="12139">
                  <a:moveTo>
                    <a:pt x="2344" y="1"/>
                  </a:moveTo>
                  <a:cubicBezTo>
                    <a:pt x="1036" y="1"/>
                    <a:pt x="1" y="1154"/>
                    <a:pt x="165" y="2470"/>
                  </a:cubicBezTo>
                  <a:lnTo>
                    <a:pt x="699" y="8808"/>
                  </a:lnTo>
                  <a:cubicBezTo>
                    <a:pt x="866" y="10209"/>
                    <a:pt x="2000" y="11276"/>
                    <a:pt x="3401" y="11276"/>
                  </a:cubicBezTo>
                  <a:lnTo>
                    <a:pt x="9739" y="11276"/>
                  </a:lnTo>
                  <a:cubicBezTo>
                    <a:pt x="9757" y="11277"/>
                    <a:pt x="9776" y="11277"/>
                    <a:pt x="9794" y="11277"/>
                  </a:cubicBezTo>
                  <a:cubicBezTo>
                    <a:pt x="11103" y="11277"/>
                    <a:pt x="12139" y="10123"/>
                    <a:pt x="12007" y="8808"/>
                  </a:cubicBezTo>
                  <a:lnTo>
                    <a:pt x="11440" y="2470"/>
                  </a:lnTo>
                  <a:cubicBezTo>
                    <a:pt x="11306" y="1069"/>
                    <a:pt x="10139" y="35"/>
                    <a:pt x="8771" y="1"/>
                  </a:cubicBezTo>
                  <a:lnTo>
                    <a:pt x="2400" y="1"/>
                  </a:lnTo>
                  <a:cubicBezTo>
                    <a:pt x="2381" y="1"/>
                    <a:pt x="2363" y="1"/>
                    <a:pt x="23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0"/>
            <p:cNvSpPr/>
            <p:nvPr/>
          </p:nvSpPr>
          <p:spPr>
            <a:xfrm>
              <a:off x="6424925" y="2820059"/>
              <a:ext cx="251382" cy="232898"/>
            </a:xfrm>
            <a:custGeom>
              <a:rect b="b" l="l" r="r" t="t"/>
              <a:pathLst>
                <a:path extrusionOk="0" h="11277" w="12172">
                  <a:moveTo>
                    <a:pt x="2344" y="1"/>
                  </a:moveTo>
                  <a:cubicBezTo>
                    <a:pt x="1036" y="1"/>
                    <a:pt x="1" y="1154"/>
                    <a:pt x="165" y="2470"/>
                  </a:cubicBezTo>
                  <a:lnTo>
                    <a:pt x="699" y="8808"/>
                  </a:lnTo>
                  <a:cubicBezTo>
                    <a:pt x="866" y="10209"/>
                    <a:pt x="2000" y="11276"/>
                    <a:pt x="3401" y="11276"/>
                  </a:cubicBezTo>
                  <a:lnTo>
                    <a:pt x="9739" y="11276"/>
                  </a:lnTo>
                  <a:cubicBezTo>
                    <a:pt x="9758" y="11277"/>
                    <a:pt x="9777" y="11277"/>
                    <a:pt x="9796" y="11277"/>
                  </a:cubicBezTo>
                  <a:cubicBezTo>
                    <a:pt x="11136" y="11277"/>
                    <a:pt x="12171" y="10123"/>
                    <a:pt x="12007" y="8808"/>
                  </a:cubicBezTo>
                  <a:lnTo>
                    <a:pt x="11473" y="2470"/>
                  </a:lnTo>
                  <a:cubicBezTo>
                    <a:pt x="11306" y="1069"/>
                    <a:pt x="10172" y="35"/>
                    <a:pt x="8771" y="1"/>
                  </a:cubicBezTo>
                  <a:lnTo>
                    <a:pt x="2400" y="1"/>
                  </a:lnTo>
                  <a:cubicBezTo>
                    <a:pt x="2381" y="1"/>
                    <a:pt x="2363" y="1"/>
                    <a:pt x="23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0"/>
            <p:cNvSpPr/>
            <p:nvPr/>
          </p:nvSpPr>
          <p:spPr>
            <a:xfrm>
              <a:off x="6676370" y="2820059"/>
              <a:ext cx="250701" cy="232898"/>
            </a:xfrm>
            <a:custGeom>
              <a:rect b="b" l="l" r="r" t="t"/>
              <a:pathLst>
                <a:path extrusionOk="0" h="11277" w="12139">
                  <a:moveTo>
                    <a:pt x="2343" y="1"/>
                  </a:moveTo>
                  <a:cubicBezTo>
                    <a:pt x="1004" y="1"/>
                    <a:pt x="1" y="1154"/>
                    <a:pt x="132" y="2470"/>
                  </a:cubicBezTo>
                  <a:lnTo>
                    <a:pt x="699" y="8808"/>
                  </a:lnTo>
                  <a:cubicBezTo>
                    <a:pt x="833" y="10209"/>
                    <a:pt x="2000" y="11276"/>
                    <a:pt x="3368" y="11276"/>
                  </a:cubicBezTo>
                  <a:lnTo>
                    <a:pt x="9739" y="11276"/>
                  </a:lnTo>
                  <a:cubicBezTo>
                    <a:pt x="9758" y="11277"/>
                    <a:pt x="9776" y="11277"/>
                    <a:pt x="9795" y="11277"/>
                  </a:cubicBezTo>
                  <a:cubicBezTo>
                    <a:pt x="11103" y="11277"/>
                    <a:pt x="12138" y="10123"/>
                    <a:pt x="11974" y="8808"/>
                  </a:cubicBezTo>
                  <a:lnTo>
                    <a:pt x="11407" y="2470"/>
                  </a:lnTo>
                  <a:cubicBezTo>
                    <a:pt x="11273" y="1069"/>
                    <a:pt x="10139" y="35"/>
                    <a:pt x="8738" y="1"/>
                  </a:cubicBezTo>
                  <a:lnTo>
                    <a:pt x="2400" y="1"/>
                  </a:lnTo>
                  <a:cubicBezTo>
                    <a:pt x="2381" y="1"/>
                    <a:pt x="2362" y="1"/>
                    <a:pt x="23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0"/>
            <p:cNvSpPr/>
            <p:nvPr/>
          </p:nvSpPr>
          <p:spPr>
            <a:xfrm>
              <a:off x="5900662" y="2566550"/>
              <a:ext cx="251424" cy="233580"/>
            </a:xfrm>
            <a:custGeom>
              <a:rect b="b" l="l" r="r" t="t"/>
              <a:pathLst>
                <a:path extrusionOk="0" h="11310" w="12174">
                  <a:moveTo>
                    <a:pt x="2345" y="0"/>
                  </a:moveTo>
                  <a:cubicBezTo>
                    <a:pt x="1036" y="0"/>
                    <a:pt x="1" y="1154"/>
                    <a:pt x="165" y="2469"/>
                  </a:cubicBezTo>
                  <a:lnTo>
                    <a:pt x="699" y="8841"/>
                  </a:lnTo>
                  <a:cubicBezTo>
                    <a:pt x="866" y="10208"/>
                    <a:pt x="2000" y="11276"/>
                    <a:pt x="3401" y="11309"/>
                  </a:cubicBezTo>
                  <a:lnTo>
                    <a:pt x="9739" y="11309"/>
                  </a:lnTo>
                  <a:cubicBezTo>
                    <a:pt x="11107" y="11309"/>
                    <a:pt x="12174" y="10142"/>
                    <a:pt x="12007" y="8807"/>
                  </a:cubicBezTo>
                  <a:lnTo>
                    <a:pt x="11440" y="2469"/>
                  </a:lnTo>
                  <a:cubicBezTo>
                    <a:pt x="11307" y="1102"/>
                    <a:pt x="10139" y="34"/>
                    <a:pt x="8772" y="1"/>
                  </a:cubicBezTo>
                  <a:lnTo>
                    <a:pt x="2400" y="1"/>
                  </a:lnTo>
                  <a:cubicBezTo>
                    <a:pt x="2382" y="1"/>
                    <a:pt x="2363" y="0"/>
                    <a:pt x="2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0"/>
            <p:cNvSpPr/>
            <p:nvPr/>
          </p:nvSpPr>
          <p:spPr>
            <a:xfrm>
              <a:off x="6152106" y="2566550"/>
              <a:ext cx="250742" cy="233580"/>
            </a:xfrm>
            <a:custGeom>
              <a:rect b="b" l="l" r="r" t="t"/>
              <a:pathLst>
                <a:path extrusionOk="0" h="11310" w="12141">
                  <a:moveTo>
                    <a:pt x="2345" y="0"/>
                  </a:moveTo>
                  <a:cubicBezTo>
                    <a:pt x="1037" y="0"/>
                    <a:pt x="1" y="1154"/>
                    <a:pt x="132" y="2469"/>
                  </a:cubicBezTo>
                  <a:lnTo>
                    <a:pt x="699" y="8841"/>
                  </a:lnTo>
                  <a:cubicBezTo>
                    <a:pt x="833" y="10208"/>
                    <a:pt x="2000" y="11276"/>
                    <a:pt x="3368" y="11309"/>
                  </a:cubicBezTo>
                  <a:lnTo>
                    <a:pt x="9739" y="11309"/>
                  </a:lnTo>
                  <a:cubicBezTo>
                    <a:pt x="11074" y="11309"/>
                    <a:pt x="12141" y="10142"/>
                    <a:pt x="11974" y="8807"/>
                  </a:cubicBezTo>
                  <a:lnTo>
                    <a:pt x="11440" y="2469"/>
                  </a:lnTo>
                  <a:cubicBezTo>
                    <a:pt x="11274" y="1102"/>
                    <a:pt x="10140" y="34"/>
                    <a:pt x="8739" y="1"/>
                  </a:cubicBezTo>
                  <a:lnTo>
                    <a:pt x="2401" y="1"/>
                  </a:lnTo>
                  <a:cubicBezTo>
                    <a:pt x="2382" y="1"/>
                    <a:pt x="2363" y="0"/>
                    <a:pt x="2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0"/>
            <p:cNvSpPr/>
            <p:nvPr/>
          </p:nvSpPr>
          <p:spPr>
            <a:xfrm>
              <a:off x="6402889" y="2566550"/>
              <a:ext cx="251424" cy="233580"/>
            </a:xfrm>
            <a:custGeom>
              <a:rect b="b" l="l" r="r" t="t"/>
              <a:pathLst>
                <a:path extrusionOk="0" h="11310" w="12174">
                  <a:moveTo>
                    <a:pt x="2344" y="0"/>
                  </a:moveTo>
                  <a:cubicBezTo>
                    <a:pt x="1036" y="0"/>
                    <a:pt x="0" y="1154"/>
                    <a:pt x="165" y="2469"/>
                  </a:cubicBezTo>
                  <a:lnTo>
                    <a:pt x="698" y="8841"/>
                  </a:lnTo>
                  <a:cubicBezTo>
                    <a:pt x="832" y="10208"/>
                    <a:pt x="1999" y="11276"/>
                    <a:pt x="3400" y="11309"/>
                  </a:cubicBezTo>
                  <a:lnTo>
                    <a:pt x="9738" y="11309"/>
                  </a:lnTo>
                  <a:cubicBezTo>
                    <a:pt x="11106" y="11309"/>
                    <a:pt x="12173" y="10142"/>
                    <a:pt x="12007" y="8807"/>
                  </a:cubicBezTo>
                  <a:lnTo>
                    <a:pt x="11439" y="2469"/>
                  </a:lnTo>
                  <a:cubicBezTo>
                    <a:pt x="11306" y="1102"/>
                    <a:pt x="10139" y="34"/>
                    <a:pt x="8738" y="1"/>
                  </a:cubicBezTo>
                  <a:lnTo>
                    <a:pt x="2400" y="1"/>
                  </a:lnTo>
                  <a:cubicBezTo>
                    <a:pt x="2381" y="1"/>
                    <a:pt x="2362" y="0"/>
                    <a:pt x="23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0"/>
            <p:cNvSpPr/>
            <p:nvPr/>
          </p:nvSpPr>
          <p:spPr>
            <a:xfrm>
              <a:off x="6653652" y="2566550"/>
              <a:ext cx="251424" cy="233580"/>
            </a:xfrm>
            <a:custGeom>
              <a:rect b="b" l="l" r="r" t="t"/>
              <a:pathLst>
                <a:path extrusionOk="0" h="11310" w="12174">
                  <a:moveTo>
                    <a:pt x="2376" y="0"/>
                  </a:moveTo>
                  <a:cubicBezTo>
                    <a:pt x="1036" y="0"/>
                    <a:pt x="0" y="1154"/>
                    <a:pt x="165" y="2469"/>
                  </a:cubicBezTo>
                  <a:lnTo>
                    <a:pt x="732" y="8841"/>
                  </a:lnTo>
                  <a:cubicBezTo>
                    <a:pt x="865" y="10208"/>
                    <a:pt x="1999" y="11276"/>
                    <a:pt x="3400" y="11309"/>
                  </a:cubicBezTo>
                  <a:lnTo>
                    <a:pt x="9738" y="11309"/>
                  </a:lnTo>
                  <a:cubicBezTo>
                    <a:pt x="11106" y="11309"/>
                    <a:pt x="12173" y="10142"/>
                    <a:pt x="12007" y="8807"/>
                  </a:cubicBezTo>
                  <a:lnTo>
                    <a:pt x="11439" y="2469"/>
                  </a:lnTo>
                  <a:cubicBezTo>
                    <a:pt x="11306" y="1102"/>
                    <a:pt x="10139" y="34"/>
                    <a:pt x="8771" y="1"/>
                  </a:cubicBezTo>
                  <a:lnTo>
                    <a:pt x="2433" y="1"/>
                  </a:lnTo>
                  <a:cubicBezTo>
                    <a:pt x="2414" y="1"/>
                    <a:pt x="2395" y="0"/>
                    <a:pt x="23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0"/>
            <p:cNvSpPr/>
            <p:nvPr/>
          </p:nvSpPr>
          <p:spPr>
            <a:xfrm>
              <a:off x="5878584" y="2312359"/>
              <a:ext cx="250742" cy="233559"/>
            </a:xfrm>
            <a:custGeom>
              <a:rect b="b" l="l" r="r" t="t"/>
              <a:pathLst>
                <a:path extrusionOk="0" h="11309" w="12141">
                  <a:moveTo>
                    <a:pt x="2402" y="0"/>
                  </a:moveTo>
                  <a:cubicBezTo>
                    <a:pt x="1068" y="0"/>
                    <a:pt x="0" y="1134"/>
                    <a:pt x="167" y="2469"/>
                  </a:cubicBezTo>
                  <a:lnTo>
                    <a:pt x="701" y="8840"/>
                  </a:lnTo>
                  <a:cubicBezTo>
                    <a:pt x="834" y="10208"/>
                    <a:pt x="2002" y="11275"/>
                    <a:pt x="3403" y="11308"/>
                  </a:cubicBezTo>
                  <a:lnTo>
                    <a:pt x="9740" y="11308"/>
                  </a:lnTo>
                  <a:cubicBezTo>
                    <a:pt x="9759" y="11309"/>
                    <a:pt x="9778" y="11309"/>
                    <a:pt x="9796" y="11309"/>
                  </a:cubicBezTo>
                  <a:cubicBezTo>
                    <a:pt x="11104" y="11309"/>
                    <a:pt x="12140" y="10156"/>
                    <a:pt x="12009" y="8840"/>
                  </a:cubicBezTo>
                  <a:lnTo>
                    <a:pt x="11442" y="2469"/>
                  </a:lnTo>
                  <a:cubicBezTo>
                    <a:pt x="11308" y="1101"/>
                    <a:pt x="10141" y="34"/>
                    <a:pt x="87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0"/>
            <p:cNvSpPr/>
            <p:nvPr/>
          </p:nvSpPr>
          <p:spPr>
            <a:xfrm>
              <a:off x="6129347" y="2312359"/>
              <a:ext cx="250783" cy="233559"/>
            </a:xfrm>
            <a:custGeom>
              <a:rect b="b" l="l" r="r" t="t"/>
              <a:pathLst>
                <a:path extrusionOk="0" h="11309" w="12143">
                  <a:moveTo>
                    <a:pt x="2402" y="0"/>
                  </a:moveTo>
                  <a:cubicBezTo>
                    <a:pt x="1068" y="0"/>
                    <a:pt x="0" y="1134"/>
                    <a:pt x="167" y="2469"/>
                  </a:cubicBezTo>
                  <a:lnTo>
                    <a:pt x="734" y="8840"/>
                  </a:lnTo>
                  <a:cubicBezTo>
                    <a:pt x="867" y="10208"/>
                    <a:pt x="2002" y="11275"/>
                    <a:pt x="3403" y="11308"/>
                  </a:cubicBezTo>
                  <a:lnTo>
                    <a:pt x="9740" y="11308"/>
                  </a:lnTo>
                  <a:cubicBezTo>
                    <a:pt x="11075" y="11308"/>
                    <a:pt x="12142" y="10174"/>
                    <a:pt x="12009" y="8840"/>
                  </a:cubicBezTo>
                  <a:lnTo>
                    <a:pt x="11442" y="2469"/>
                  </a:lnTo>
                  <a:cubicBezTo>
                    <a:pt x="11308" y="1101"/>
                    <a:pt x="10141" y="34"/>
                    <a:pt x="87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0"/>
            <p:cNvSpPr/>
            <p:nvPr/>
          </p:nvSpPr>
          <p:spPr>
            <a:xfrm>
              <a:off x="6380791" y="2312359"/>
              <a:ext cx="250742" cy="233559"/>
            </a:xfrm>
            <a:custGeom>
              <a:rect b="b" l="l" r="r" t="t"/>
              <a:pathLst>
                <a:path extrusionOk="0" h="11309" w="12141">
                  <a:moveTo>
                    <a:pt x="2402" y="0"/>
                  </a:moveTo>
                  <a:cubicBezTo>
                    <a:pt x="1068" y="0"/>
                    <a:pt x="1" y="1134"/>
                    <a:pt x="167" y="2469"/>
                  </a:cubicBezTo>
                  <a:lnTo>
                    <a:pt x="701" y="8840"/>
                  </a:lnTo>
                  <a:cubicBezTo>
                    <a:pt x="868" y="10208"/>
                    <a:pt x="2002" y="11275"/>
                    <a:pt x="3403" y="11308"/>
                  </a:cubicBezTo>
                  <a:lnTo>
                    <a:pt x="9741" y="11308"/>
                  </a:lnTo>
                  <a:cubicBezTo>
                    <a:pt x="9759" y="11309"/>
                    <a:pt x="9778" y="11309"/>
                    <a:pt x="9797" y="11309"/>
                  </a:cubicBezTo>
                  <a:cubicBezTo>
                    <a:pt x="11105" y="11309"/>
                    <a:pt x="12141" y="10156"/>
                    <a:pt x="12009" y="8840"/>
                  </a:cubicBezTo>
                  <a:lnTo>
                    <a:pt x="11442" y="2469"/>
                  </a:lnTo>
                  <a:cubicBezTo>
                    <a:pt x="11309" y="1101"/>
                    <a:pt x="10141" y="34"/>
                    <a:pt x="87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0"/>
            <p:cNvSpPr/>
            <p:nvPr/>
          </p:nvSpPr>
          <p:spPr>
            <a:xfrm>
              <a:off x="6631595" y="2312338"/>
              <a:ext cx="251382" cy="233580"/>
            </a:xfrm>
            <a:custGeom>
              <a:rect b="b" l="l" r="r" t="t"/>
              <a:pathLst>
                <a:path extrusionOk="0" h="11310" w="12172">
                  <a:moveTo>
                    <a:pt x="2344" y="1"/>
                  </a:moveTo>
                  <a:cubicBezTo>
                    <a:pt x="1036" y="1"/>
                    <a:pt x="1" y="1154"/>
                    <a:pt x="165" y="2470"/>
                  </a:cubicBezTo>
                  <a:lnTo>
                    <a:pt x="699" y="8841"/>
                  </a:lnTo>
                  <a:cubicBezTo>
                    <a:pt x="866" y="10209"/>
                    <a:pt x="2000" y="11276"/>
                    <a:pt x="3401" y="11309"/>
                  </a:cubicBezTo>
                  <a:lnTo>
                    <a:pt x="9739" y="11309"/>
                  </a:lnTo>
                  <a:cubicBezTo>
                    <a:pt x="9758" y="11310"/>
                    <a:pt x="9777" y="11310"/>
                    <a:pt x="9796" y="11310"/>
                  </a:cubicBezTo>
                  <a:cubicBezTo>
                    <a:pt x="11136" y="11310"/>
                    <a:pt x="12172" y="10157"/>
                    <a:pt x="12007" y="8841"/>
                  </a:cubicBezTo>
                  <a:lnTo>
                    <a:pt x="11473" y="2470"/>
                  </a:lnTo>
                  <a:cubicBezTo>
                    <a:pt x="11307" y="1102"/>
                    <a:pt x="10172" y="35"/>
                    <a:pt x="8771" y="1"/>
                  </a:cubicBezTo>
                  <a:lnTo>
                    <a:pt x="2400" y="1"/>
                  </a:lnTo>
                  <a:cubicBezTo>
                    <a:pt x="2382" y="1"/>
                    <a:pt x="2363" y="1"/>
                    <a:pt x="23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0"/>
            <p:cNvSpPr/>
            <p:nvPr/>
          </p:nvSpPr>
          <p:spPr>
            <a:xfrm>
              <a:off x="6347045" y="2020952"/>
              <a:ext cx="67534" cy="140540"/>
            </a:xfrm>
            <a:custGeom>
              <a:rect b="b" l="l" r="r" t="t"/>
              <a:pathLst>
                <a:path extrusionOk="0" h="6805" w="3270">
                  <a:moveTo>
                    <a:pt x="0" y="0"/>
                  </a:moveTo>
                  <a:lnTo>
                    <a:pt x="67" y="1034"/>
                  </a:lnTo>
                  <a:lnTo>
                    <a:pt x="1501" y="1034"/>
                  </a:lnTo>
                  <a:lnTo>
                    <a:pt x="2001" y="6805"/>
                  </a:lnTo>
                  <a:lnTo>
                    <a:pt x="3269" y="6805"/>
                  </a:lnTo>
                  <a:lnTo>
                    <a:pt x="266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0"/>
            <p:cNvSpPr/>
            <p:nvPr/>
          </p:nvSpPr>
          <p:spPr>
            <a:xfrm>
              <a:off x="6438659" y="2129109"/>
              <a:ext cx="35853" cy="33767"/>
            </a:xfrm>
            <a:custGeom>
              <a:rect b="b" l="l" r="r" t="t"/>
              <a:pathLst>
                <a:path extrusionOk="0" h="1635" w="1736">
                  <a:moveTo>
                    <a:pt x="801" y="0"/>
                  </a:moveTo>
                  <a:cubicBezTo>
                    <a:pt x="367" y="0"/>
                    <a:pt x="1" y="367"/>
                    <a:pt x="67" y="834"/>
                  </a:cubicBezTo>
                  <a:cubicBezTo>
                    <a:pt x="101" y="1268"/>
                    <a:pt x="501" y="1635"/>
                    <a:pt x="935" y="1635"/>
                  </a:cubicBezTo>
                  <a:cubicBezTo>
                    <a:pt x="1368" y="1635"/>
                    <a:pt x="1735" y="1268"/>
                    <a:pt x="1668" y="834"/>
                  </a:cubicBezTo>
                  <a:cubicBezTo>
                    <a:pt x="1635" y="367"/>
                    <a:pt x="1268" y="0"/>
                    <a:pt x="8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0"/>
            <p:cNvSpPr/>
            <p:nvPr/>
          </p:nvSpPr>
          <p:spPr>
            <a:xfrm>
              <a:off x="6473108" y="2020952"/>
              <a:ext cx="110243" cy="139859"/>
            </a:xfrm>
            <a:custGeom>
              <a:rect b="b" l="l" r="r" t="t"/>
              <a:pathLst>
                <a:path extrusionOk="0" h="6772" w="5338">
                  <a:moveTo>
                    <a:pt x="0" y="0"/>
                  </a:moveTo>
                  <a:lnTo>
                    <a:pt x="201" y="2235"/>
                  </a:lnTo>
                  <a:lnTo>
                    <a:pt x="1368" y="2235"/>
                  </a:lnTo>
                  <a:lnTo>
                    <a:pt x="1268" y="1068"/>
                  </a:lnTo>
                  <a:lnTo>
                    <a:pt x="3937" y="1068"/>
                  </a:lnTo>
                  <a:lnTo>
                    <a:pt x="1868" y="6772"/>
                  </a:lnTo>
                  <a:lnTo>
                    <a:pt x="3236" y="6772"/>
                  </a:lnTo>
                  <a:lnTo>
                    <a:pt x="5338" y="834"/>
                  </a:lnTo>
                  <a:lnTo>
                    <a:pt x="527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0"/>
            <p:cNvSpPr/>
            <p:nvPr/>
          </p:nvSpPr>
          <p:spPr>
            <a:xfrm>
              <a:off x="6595040" y="2020250"/>
              <a:ext cx="110243" cy="140561"/>
            </a:xfrm>
            <a:custGeom>
              <a:rect b="b" l="l" r="r" t="t"/>
              <a:pathLst>
                <a:path extrusionOk="0" h="6806" w="5338">
                  <a:moveTo>
                    <a:pt x="1" y="1"/>
                  </a:moveTo>
                  <a:lnTo>
                    <a:pt x="201" y="2236"/>
                  </a:lnTo>
                  <a:lnTo>
                    <a:pt x="1368" y="2236"/>
                  </a:lnTo>
                  <a:lnTo>
                    <a:pt x="1268" y="1068"/>
                  </a:lnTo>
                  <a:lnTo>
                    <a:pt x="3937" y="1068"/>
                  </a:lnTo>
                  <a:lnTo>
                    <a:pt x="1869" y="6806"/>
                  </a:lnTo>
                  <a:lnTo>
                    <a:pt x="3236" y="6806"/>
                  </a:lnTo>
                  <a:lnTo>
                    <a:pt x="5338" y="868"/>
                  </a:lnTo>
                  <a:lnTo>
                    <a:pt x="5271" y="34"/>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0"/>
            <p:cNvSpPr/>
            <p:nvPr/>
          </p:nvSpPr>
          <p:spPr>
            <a:xfrm>
              <a:off x="6716972" y="2020250"/>
              <a:ext cx="110945" cy="140561"/>
            </a:xfrm>
            <a:custGeom>
              <a:rect b="b" l="l" r="r" t="t"/>
              <a:pathLst>
                <a:path extrusionOk="0" h="6806" w="5372">
                  <a:moveTo>
                    <a:pt x="1" y="1"/>
                  </a:moveTo>
                  <a:lnTo>
                    <a:pt x="201" y="2236"/>
                  </a:lnTo>
                  <a:lnTo>
                    <a:pt x="1368" y="2236"/>
                  </a:lnTo>
                  <a:lnTo>
                    <a:pt x="1268" y="1068"/>
                  </a:lnTo>
                  <a:lnTo>
                    <a:pt x="3937" y="1068"/>
                  </a:lnTo>
                  <a:lnTo>
                    <a:pt x="1869" y="6806"/>
                  </a:lnTo>
                  <a:lnTo>
                    <a:pt x="3236" y="6806"/>
                  </a:lnTo>
                  <a:lnTo>
                    <a:pt x="5371" y="868"/>
                  </a:lnTo>
                  <a:lnTo>
                    <a:pt x="5271" y="34"/>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0"/>
            <p:cNvSpPr/>
            <p:nvPr/>
          </p:nvSpPr>
          <p:spPr>
            <a:xfrm>
              <a:off x="6191346" y="3401510"/>
              <a:ext cx="64085" cy="74432"/>
            </a:xfrm>
            <a:custGeom>
              <a:rect b="b" l="l" r="r" t="t"/>
              <a:pathLst>
                <a:path extrusionOk="0" h="3604" w="3103">
                  <a:moveTo>
                    <a:pt x="1435" y="535"/>
                  </a:moveTo>
                  <a:cubicBezTo>
                    <a:pt x="1935" y="535"/>
                    <a:pt x="2269" y="968"/>
                    <a:pt x="2369" y="1802"/>
                  </a:cubicBezTo>
                  <a:cubicBezTo>
                    <a:pt x="2435" y="2636"/>
                    <a:pt x="2169" y="3036"/>
                    <a:pt x="1668" y="3036"/>
                  </a:cubicBezTo>
                  <a:cubicBezTo>
                    <a:pt x="1168" y="3036"/>
                    <a:pt x="834" y="2670"/>
                    <a:pt x="734" y="1802"/>
                  </a:cubicBezTo>
                  <a:cubicBezTo>
                    <a:pt x="667" y="935"/>
                    <a:pt x="968" y="535"/>
                    <a:pt x="1435" y="535"/>
                  </a:cubicBezTo>
                  <a:close/>
                  <a:moveTo>
                    <a:pt x="1401" y="1"/>
                  </a:moveTo>
                  <a:cubicBezTo>
                    <a:pt x="567" y="1"/>
                    <a:pt x="0" y="635"/>
                    <a:pt x="100" y="1802"/>
                  </a:cubicBezTo>
                  <a:cubicBezTo>
                    <a:pt x="200" y="2936"/>
                    <a:pt x="868" y="3604"/>
                    <a:pt x="1702" y="3604"/>
                  </a:cubicBezTo>
                  <a:cubicBezTo>
                    <a:pt x="2535" y="3604"/>
                    <a:pt x="3103" y="2936"/>
                    <a:pt x="3002" y="1802"/>
                  </a:cubicBezTo>
                  <a:cubicBezTo>
                    <a:pt x="2902" y="635"/>
                    <a:pt x="2235" y="1"/>
                    <a:pt x="14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0"/>
            <p:cNvSpPr/>
            <p:nvPr/>
          </p:nvSpPr>
          <p:spPr>
            <a:xfrm>
              <a:off x="6034965" y="3154196"/>
              <a:ext cx="35151" cy="72366"/>
            </a:xfrm>
            <a:custGeom>
              <a:rect b="b" l="l" r="r" t="t"/>
              <a:pathLst>
                <a:path extrusionOk="0" h="3504" w="1702">
                  <a:moveTo>
                    <a:pt x="0" y="1"/>
                  </a:moveTo>
                  <a:lnTo>
                    <a:pt x="34" y="568"/>
                  </a:lnTo>
                  <a:lnTo>
                    <a:pt x="767" y="568"/>
                  </a:lnTo>
                  <a:lnTo>
                    <a:pt x="1034" y="3503"/>
                  </a:lnTo>
                  <a:lnTo>
                    <a:pt x="1701" y="3503"/>
                  </a:lnTo>
                  <a:lnTo>
                    <a:pt x="140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0"/>
            <p:cNvSpPr/>
            <p:nvPr/>
          </p:nvSpPr>
          <p:spPr>
            <a:xfrm>
              <a:off x="6285025" y="3153452"/>
              <a:ext cx="62040" cy="73110"/>
            </a:xfrm>
            <a:custGeom>
              <a:rect b="b" l="l" r="r" t="t"/>
              <a:pathLst>
                <a:path extrusionOk="0" h="3540" w="3004">
                  <a:moveTo>
                    <a:pt x="1207" y="0"/>
                  </a:moveTo>
                  <a:cubicBezTo>
                    <a:pt x="739" y="0"/>
                    <a:pt x="282" y="229"/>
                    <a:pt x="1" y="604"/>
                  </a:cubicBezTo>
                  <a:lnTo>
                    <a:pt x="501" y="937"/>
                  </a:lnTo>
                  <a:cubicBezTo>
                    <a:pt x="668" y="704"/>
                    <a:pt x="968" y="570"/>
                    <a:pt x="1302" y="570"/>
                  </a:cubicBezTo>
                  <a:cubicBezTo>
                    <a:pt x="1702" y="570"/>
                    <a:pt x="1936" y="771"/>
                    <a:pt x="1969" y="1071"/>
                  </a:cubicBezTo>
                  <a:cubicBezTo>
                    <a:pt x="2002" y="1371"/>
                    <a:pt x="1869" y="1638"/>
                    <a:pt x="1635" y="1805"/>
                  </a:cubicBezTo>
                  <a:lnTo>
                    <a:pt x="368" y="3139"/>
                  </a:lnTo>
                  <a:lnTo>
                    <a:pt x="401" y="3539"/>
                  </a:lnTo>
                  <a:lnTo>
                    <a:pt x="3003" y="3539"/>
                  </a:lnTo>
                  <a:lnTo>
                    <a:pt x="2936" y="3006"/>
                  </a:lnTo>
                  <a:lnTo>
                    <a:pt x="1302" y="3006"/>
                  </a:lnTo>
                  <a:lnTo>
                    <a:pt x="2136" y="2138"/>
                  </a:lnTo>
                  <a:cubicBezTo>
                    <a:pt x="2469" y="1871"/>
                    <a:pt x="2669" y="1438"/>
                    <a:pt x="2636" y="1037"/>
                  </a:cubicBezTo>
                  <a:cubicBezTo>
                    <a:pt x="2569" y="404"/>
                    <a:pt x="2036" y="3"/>
                    <a:pt x="1302" y="3"/>
                  </a:cubicBezTo>
                  <a:cubicBezTo>
                    <a:pt x="1270" y="1"/>
                    <a:pt x="1239" y="0"/>
                    <a:pt x="12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0"/>
            <p:cNvSpPr/>
            <p:nvPr/>
          </p:nvSpPr>
          <p:spPr>
            <a:xfrm>
              <a:off x="6542004" y="3154196"/>
              <a:ext cx="57889" cy="73729"/>
            </a:xfrm>
            <a:custGeom>
              <a:rect b="b" l="l" r="r" t="t"/>
              <a:pathLst>
                <a:path extrusionOk="0" h="3570" w="2803">
                  <a:moveTo>
                    <a:pt x="0" y="1"/>
                  </a:moveTo>
                  <a:lnTo>
                    <a:pt x="33" y="534"/>
                  </a:lnTo>
                  <a:lnTo>
                    <a:pt x="1635" y="534"/>
                  </a:lnTo>
                  <a:lnTo>
                    <a:pt x="934" y="1502"/>
                  </a:lnTo>
                  <a:lnTo>
                    <a:pt x="967" y="1935"/>
                  </a:lnTo>
                  <a:lnTo>
                    <a:pt x="1268" y="1935"/>
                  </a:lnTo>
                  <a:cubicBezTo>
                    <a:pt x="1801" y="1935"/>
                    <a:pt x="2068" y="2136"/>
                    <a:pt x="2102" y="2469"/>
                  </a:cubicBezTo>
                  <a:cubicBezTo>
                    <a:pt x="2102" y="2769"/>
                    <a:pt x="1868" y="3003"/>
                    <a:pt x="1401" y="3003"/>
                  </a:cubicBezTo>
                  <a:cubicBezTo>
                    <a:pt x="1034" y="3003"/>
                    <a:pt x="634" y="2869"/>
                    <a:pt x="334" y="2636"/>
                  </a:cubicBezTo>
                  <a:lnTo>
                    <a:pt x="100" y="3136"/>
                  </a:lnTo>
                  <a:cubicBezTo>
                    <a:pt x="500" y="3437"/>
                    <a:pt x="967" y="3570"/>
                    <a:pt x="1468" y="3570"/>
                  </a:cubicBezTo>
                  <a:cubicBezTo>
                    <a:pt x="2402" y="3570"/>
                    <a:pt x="2802" y="3070"/>
                    <a:pt x="2735" y="2469"/>
                  </a:cubicBezTo>
                  <a:cubicBezTo>
                    <a:pt x="2702" y="1902"/>
                    <a:pt x="2235" y="1468"/>
                    <a:pt x="1668" y="1435"/>
                  </a:cubicBezTo>
                  <a:lnTo>
                    <a:pt x="2435" y="434"/>
                  </a:lnTo>
                  <a:lnTo>
                    <a:pt x="23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0"/>
            <p:cNvSpPr/>
            <p:nvPr/>
          </p:nvSpPr>
          <p:spPr>
            <a:xfrm>
              <a:off x="6018422" y="2897919"/>
              <a:ext cx="66852" cy="71664"/>
            </a:xfrm>
            <a:custGeom>
              <a:rect b="b" l="l" r="r" t="t"/>
              <a:pathLst>
                <a:path extrusionOk="0" h="3470" w="3237">
                  <a:moveTo>
                    <a:pt x="1535" y="1"/>
                  </a:moveTo>
                  <a:lnTo>
                    <a:pt x="1" y="2236"/>
                  </a:lnTo>
                  <a:lnTo>
                    <a:pt x="67" y="2703"/>
                  </a:lnTo>
                  <a:lnTo>
                    <a:pt x="1969" y="2703"/>
                  </a:lnTo>
                  <a:lnTo>
                    <a:pt x="2035" y="3470"/>
                  </a:lnTo>
                  <a:lnTo>
                    <a:pt x="2669" y="3470"/>
                  </a:lnTo>
                  <a:lnTo>
                    <a:pt x="2603" y="2703"/>
                  </a:lnTo>
                  <a:lnTo>
                    <a:pt x="3236" y="2703"/>
                  </a:lnTo>
                  <a:lnTo>
                    <a:pt x="3170" y="2136"/>
                  </a:lnTo>
                  <a:lnTo>
                    <a:pt x="2536" y="2136"/>
                  </a:lnTo>
                  <a:lnTo>
                    <a:pt x="2502" y="1435"/>
                  </a:lnTo>
                  <a:lnTo>
                    <a:pt x="1869" y="1435"/>
                  </a:lnTo>
                  <a:lnTo>
                    <a:pt x="1935" y="2136"/>
                  </a:lnTo>
                  <a:lnTo>
                    <a:pt x="801" y="2136"/>
                  </a:lnTo>
                  <a:lnTo>
                    <a:pt x="223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0"/>
            <p:cNvSpPr/>
            <p:nvPr/>
          </p:nvSpPr>
          <p:spPr>
            <a:xfrm>
              <a:off x="6267801" y="2897237"/>
              <a:ext cx="55824" cy="73729"/>
            </a:xfrm>
            <a:custGeom>
              <a:rect b="b" l="l" r="r" t="t"/>
              <a:pathLst>
                <a:path extrusionOk="0" h="3570" w="2703">
                  <a:moveTo>
                    <a:pt x="168" y="0"/>
                  </a:moveTo>
                  <a:lnTo>
                    <a:pt x="168" y="1902"/>
                  </a:lnTo>
                  <a:lnTo>
                    <a:pt x="1002" y="1902"/>
                  </a:lnTo>
                  <a:cubicBezTo>
                    <a:pt x="1736" y="1902"/>
                    <a:pt x="1969" y="2135"/>
                    <a:pt x="2002" y="2469"/>
                  </a:cubicBezTo>
                  <a:cubicBezTo>
                    <a:pt x="2036" y="2802"/>
                    <a:pt x="1769" y="3003"/>
                    <a:pt x="1302" y="3003"/>
                  </a:cubicBezTo>
                  <a:cubicBezTo>
                    <a:pt x="935" y="3003"/>
                    <a:pt x="535" y="2869"/>
                    <a:pt x="234" y="2636"/>
                  </a:cubicBezTo>
                  <a:lnTo>
                    <a:pt x="1" y="3169"/>
                  </a:lnTo>
                  <a:cubicBezTo>
                    <a:pt x="401" y="3436"/>
                    <a:pt x="868" y="3570"/>
                    <a:pt x="1369" y="3570"/>
                  </a:cubicBezTo>
                  <a:cubicBezTo>
                    <a:pt x="2303" y="3570"/>
                    <a:pt x="2703" y="3069"/>
                    <a:pt x="2636" y="2436"/>
                  </a:cubicBezTo>
                  <a:cubicBezTo>
                    <a:pt x="2603" y="1835"/>
                    <a:pt x="2136" y="1368"/>
                    <a:pt x="1102" y="1368"/>
                  </a:cubicBezTo>
                  <a:lnTo>
                    <a:pt x="768" y="1368"/>
                  </a:lnTo>
                  <a:lnTo>
                    <a:pt x="768" y="568"/>
                  </a:lnTo>
                  <a:lnTo>
                    <a:pt x="2269" y="568"/>
                  </a:lnTo>
                  <a:lnTo>
                    <a:pt x="22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0"/>
            <p:cNvSpPr/>
            <p:nvPr/>
          </p:nvSpPr>
          <p:spPr>
            <a:xfrm>
              <a:off x="6521331" y="2896556"/>
              <a:ext cx="62701" cy="74411"/>
            </a:xfrm>
            <a:custGeom>
              <a:rect b="b" l="l" r="r" t="t"/>
              <a:pathLst>
                <a:path extrusionOk="0" h="3603" w="3036">
                  <a:moveTo>
                    <a:pt x="1663" y="1899"/>
                  </a:moveTo>
                  <a:cubicBezTo>
                    <a:pt x="2005" y="1899"/>
                    <a:pt x="2304" y="2156"/>
                    <a:pt x="2335" y="2502"/>
                  </a:cubicBezTo>
                  <a:cubicBezTo>
                    <a:pt x="2369" y="2869"/>
                    <a:pt x="2102" y="3102"/>
                    <a:pt x="1702" y="3102"/>
                  </a:cubicBezTo>
                  <a:cubicBezTo>
                    <a:pt x="1681" y="3104"/>
                    <a:pt x="1660" y="3105"/>
                    <a:pt x="1639" y="3105"/>
                  </a:cubicBezTo>
                  <a:cubicBezTo>
                    <a:pt x="1294" y="3105"/>
                    <a:pt x="966" y="2848"/>
                    <a:pt x="934" y="2502"/>
                  </a:cubicBezTo>
                  <a:cubicBezTo>
                    <a:pt x="901" y="2168"/>
                    <a:pt x="1168" y="1901"/>
                    <a:pt x="1602" y="1901"/>
                  </a:cubicBezTo>
                  <a:cubicBezTo>
                    <a:pt x="1622" y="1900"/>
                    <a:pt x="1643" y="1899"/>
                    <a:pt x="1663" y="1899"/>
                  </a:cubicBezTo>
                  <a:close/>
                  <a:moveTo>
                    <a:pt x="1668" y="0"/>
                  </a:moveTo>
                  <a:cubicBezTo>
                    <a:pt x="668" y="0"/>
                    <a:pt x="0" y="667"/>
                    <a:pt x="134" y="1868"/>
                  </a:cubicBezTo>
                  <a:cubicBezTo>
                    <a:pt x="201" y="3002"/>
                    <a:pt x="834" y="3603"/>
                    <a:pt x="1802" y="3603"/>
                  </a:cubicBezTo>
                  <a:cubicBezTo>
                    <a:pt x="2502" y="3603"/>
                    <a:pt x="3036" y="3169"/>
                    <a:pt x="2969" y="2469"/>
                  </a:cubicBezTo>
                  <a:cubicBezTo>
                    <a:pt x="2905" y="1824"/>
                    <a:pt x="2342" y="1366"/>
                    <a:pt x="1732" y="1366"/>
                  </a:cubicBezTo>
                  <a:cubicBezTo>
                    <a:pt x="1711" y="1366"/>
                    <a:pt x="1690" y="1367"/>
                    <a:pt x="1668" y="1368"/>
                  </a:cubicBezTo>
                  <a:cubicBezTo>
                    <a:pt x="1335" y="1368"/>
                    <a:pt x="1001" y="1501"/>
                    <a:pt x="768" y="1735"/>
                  </a:cubicBezTo>
                  <a:cubicBezTo>
                    <a:pt x="701" y="967"/>
                    <a:pt x="1068" y="534"/>
                    <a:pt x="1735" y="534"/>
                  </a:cubicBezTo>
                  <a:cubicBezTo>
                    <a:pt x="1968" y="534"/>
                    <a:pt x="2202" y="601"/>
                    <a:pt x="2402" y="701"/>
                  </a:cubicBezTo>
                  <a:lnTo>
                    <a:pt x="2602" y="234"/>
                  </a:lnTo>
                  <a:cubicBezTo>
                    <a:pt x="2335" y="67"/>
                    <a:pt x="2002" y="0"/>
                    <a:pt x="16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0"/>
            <p:cNvSpPr/>
            <p:nvPr/>
          </p:nvSpPr>
          <p:spPr>
            <a:xfrm>
              <a:off x="5991553" y="2640279"/>
              <a:ext cx="57207" cy="72346"/>
            </a:xfrm>
            <a:custGeom>
              <a:rect b="b" l="l" r="r" t="t"/>
              <a:pathLst>
                <a:path extrusionOk="0" h="3503" w="2770">
                  <a:moveTo>
                    <a:pt x="1" y="0"/>
                  </a:moveTo>
                  <a:lnTo>
                    <a:pt x="101" y="1134"/>
                  </a:lnTo>
                  <a:lnTo>
                    <a:pt x="735" y="1134"/>
                  </a:lnTo>
                  <a:lnTo>
                    <a:pt x="668" y="534"/>
                  </a:lnTo>
                  <a:lnTo>
                    <a:pt x="2036" y="534"/>
                  </a:lnTo>
                  <a:lnTo>
                    <a:pt x="1001" y="3503"/>
                  </a:lnTo>
                  <a:lnTo>
                    <a:pt x="1669" y="3503"/>
                  </a:lnTo>
                  <a:lnTo>
                    <a:pt x="2769" y="434"/>
                  </a:lnTo>
                  <a:lnTo>
                    <a:pt x="2736" y="3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0"/>
            <p:cNvSpPr/>
            <p:nvPr/>
          </p:nvSpPr>
          <p:spPr>
            <a:xfrm>
              <a:off x="6245765" y="2639577"/>
              <a:ext cx="61338" cy="74432"/>
            </a:xfrm>
            <a:custGeom>
              <a:rect b="b" l="l" r="r" t="t"/>
              <a:pathLst>
                <a:path extrusionOk="0" h="3604" w="2970">
                  <a:moveTo>
                    <a:pt x="1301" y="535"/>
                  </a:moveTo>
                  <a:cubicBezTo>
                    <a:pt x="1702" y="535"/>
                    <a:pt x="2002" y="735"/>
                    <a:pt x="2035" y="1035"/>
                  </a:cubicBezTo>
                  <a:cubicBezTo>
                    <a:pt x="2035" y="1335"/>
                    <a:pt x="1802" y="1535"/>
                    <a:pt x="1402" y="1535"/>
                  </a:cubicBezTo>
                  <a:cubicBezTo>
                    <a:pt x="1001" y="1535"/>
                    <a:pt x="734" y="1335"/>
                    <a:pt x="701" y="1035"/>
                  </a:cubicBezTo>
                  <a:lnTo>
                    <a:pt x="701" y="1002"/>
                  </a:lnTo>
                  <a:cubicBezTo>
                    <a:pt x="668" y="701"/>
                    <a:pt x="901" y="535"/>
                    <a:pt x="1301" y="535"/>
                  </a:cubicBezTo>
                  <a:close/>
                  <a:moveTo>
                    <a:pt x="1435" y="2002"/>
                  </a:moveTo>
                  <a:cubicBezTo>
                    <a:pt x="1935" y="2002"/>
                    <a:pt x="2235" y="2202"/>
                    <a:pt x="2269" y="2536"/>
                  </a:cubicBezTo>
                  <a:cubicBezTo>
                    <a:pt x="2302" y="2870"/>
                    <a:pt x="2035" y="3103"/>
                    <a:pt x="1535" y="3103"/>
                  </a:cubicBezTo>
                  <a:cubicBezTo>
                    <a:pt x="1068" y="3103"/>
                    <a:pt x="734" y="2903"/>
                    <a:pt x="701" y="2536"/>
                  </a:cubicBezTo>
                  <a:cubicBezTo>
                    <a:pt x="668" y="2202"/>
                    <a:pt x="935" y="2002"/>
                    <a:pt x="1435" y="2002"/>
                  </a:cubicBezTo>
                  <a:close/>
                  <a:moveTo>
                    <a:pt x="1268" y="1"/>
                  </a:moveTo>
                  <a:cubicBezTo>
                    <a:pt x="501" y="1"/>
                    <a:pt x="1" y="368"/>
                    <a:pt x="67" y="968"/>
                  </a:cubicBezTo>
                  <a:cubicBezTo>
                    <a:pt x="67" y="1302"/>
                    <a:pt x="267" y="1569"/>
                    <a:pt x="568" y="1702"/>
                  </a:cubicBezTo>
                  <a:cubicBezTo>
                    <a:pt x="234" y="1836"/>
                    <a:pt x="34" y="2202"/>
                    <a:pt x="67" y="2536"/>
                  </a:cubicBezTo>
                  <a:cubicBezTo>
                    <a:pt x="134" y="3203"/>
                    <a:pt x="734" y="3603"/>
                    <a:pt x="1602" y="3603"/>
                  </a:cubicBezTo>
                  <a:cubicBezTo>
                    <a:pt x="2469" y="3603"/>
                    <a:pt x="2969" y="3203"/>
                    <a:pt x="2936" y="2536"/>
                  </a:cubicBezTo>
                  <a:cubicBezTo>
                    <a:pt x="2903" y="2169"/>
                    <a:pt x="2636" y="1836"/>
                    <a:pt x="2302" y="1702"/>
                  </a:cubicBezTo>
                  <a:cubicBezTo>
                    <a:pt x="2569" y="1569"/>
                    <a:pt x="2702" y="1268"/>
                    <a:pt x="2669" y="968"/>
                  </a:cubicBezTo>
                  <a:cubicBezTo>
                    <a:pt x="2602" y="368"/>
                    <a:pt x="2035" y="1"/>
                    <a:pt x="12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0"/>
            <p:cNvSpPr/>
            <p:nvPr/>
          </p:nvSpPr>
          <p:spPr>
            <a:xfrm>
              <a:off x="6496528" y="2639577"/>
              <a:ext cx="62722" cy="74432"/>
            </a:xfrm>
            <a:custGeom>
              <a:rect b="b" l="l" r="r" t="t"/>
              <a:pathLst>
                <a:path extrusionOk="0" h="3604" w="3037">
                  <a:moveTo>
                    <a:pt x="1364" y="498"/>
                  </a:moveTo>
                  <a:cubicBezTo>
                    <a:pt x="1709" y="498"/>
                    <a:pt x="2037" y="756"/>
                    <a:pt x="2069" y="1102"/>
                  </a:cubicBezTo>
                  <a:lnTo>
                    <a:pt x="2102" y="1102"/>
                  </a:lnTo>
                  <a:cubicBezTo>
                    <a:pt x="2135" y="1435"/>
                    <a:pt x="1869" y="1702"/>
                    <a:pt x="1435" y="1702"/>
                  </a:cubicBezTo>
                  <a:cubicBezTo>
                    <a:pt x="1412" y="1704"/>
                    <a:pt x="1390" y="1705"/>
                    <a:pt x="1368" y="1705"/>
                  </a:cubicBezTo>
                  <a:cubicBezTo>
                    <a:pt x="998" y="1705"/>
                    <a:pt x="699" y="1448"/>
                    <a:pt x="668" y="1102"/>
                  </a:cubicBezTo>
                  <a:cubicBezTo>
                    <a:pt x="634" y="735"/>
                    <a:pt x="901" y="501"/>
                    <a:pt x="1301" y="501"/>
                  </a:cubicBezTo>
                  <a:cubicBezTo>
                    <a:pt x="1322" y="499"/>
                    <a:pt x="1343" y="498"/>
                    <a:pt x="1364" y="498"/>
                  </a:cubicBezTo>
                  <a:close/>
                  <a:moveTo>
                    <a:pt x="1235" y="1"/>
                  </a:moveTo>
                  <a:cubicBezTo>
                    <a:pt x="534" y="1"/>
                    <a:pt x="1" y="435"/>
                    <a:pt x="67" y="1135"/>
                  </a:cubicBezTo>
                  <a:cubicBezTo>
                    <a:pt x="132" y="1780"/>
                    <a:pt x="663" y="2237"/>
                    <a:pt x="1301" y="2237"/>
                  </a:cubicBezTo>
                  <a:cubicBezTo>
                    <a:pt x="1323" y="2237"/>
                    <a:pt x="1346" y="2237"/>
                    <a:pt x="1368" y="2236"/>
                  </a:cubicBezTo>
                  <a:cubicBezTo>
                    <a:pt x="1702" y="2236"/>
                    <a:pt x="2035" y="2102"/>
                    <a:pt x="2269" y="1869"/>
                  </a:cubicBezTo>
                  <a:lnTo>
                    <a:pt x="2269" y="1869"/>
                  </a:lnTo>
                  <a:cubicBezTo>
                    <a:pt x="2336" y="2636"/>
                    <a:pt x="1969" y="3070"/>
                    <a:pt x="1301" y="3070"/>
                  </a:cubicBezTo>
                  <a:cubicBezTo>
                    <a:pt x="1068" y="3070"/>
                    <a:pt x="834" y="3003"/>
                    <a:pt x="634" y="2903"/>
                  </a:cubicBezTo>
                  <a:lnTo>
                    <a:pt x="434" y="3370"/>
                  </a:lnTo>
                  <a:cubicBezTo>
                    <a:pt x="701" y="3537"/>
                    <a:pt x="1035" y="3603"/>
                    <a:pt x="1368" y="3603"/>
                  </a:cubicBezTo>
                  <a:cubicBezTo>
                    <a:pt x="2369" y="3603"/>
                    <a:pt x="3036" y="2936"/>
                    <a:pt x="2903" y="1735"/>
                  </a:cubicBezTo>
                  <a:cubicBezTo>
                    <a:pt x="2803" y="635"/>
                    <a:pt x="2202" y="1"/>
                    <a:pt x="1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0"/>
            <p:cNvSpPr/>
            <p:nvPr/>
          </p:nvSpPr>
          <p:spPr>
            <a:xfrm>
              <a:off x="6590269" y="3445541"/>
              <a:ext cx="17885" cy="31784"/>
            </a:xfrm>
            <a:custGeom>
              <a:rect b="b" l="l" r="r" t="t"/>
              <a:pathLst>
                <a:path extrusionOk="0" h="1539" w="866">
                  <a:moveTo>
                    <a:pt x="348" y="0"/>
                  </a:moveTo>
                  <a:cubicBezTo>
                    <a:pt x="141" y="0"/>
                    <a:pt x="1" y="188"/>
                    <a:pt x="31" y="404"/>
                  </a:cubicBezTo>
                  <a:cubicBezTo>
                    <a:pt x="31" y="571"/>
                    <a:pt x="165" y="738"/>
                    <a:pt x="298" y="771"/>
                  </a:cubicBezTo>
                  <a:lnTo>
                    <a:pt x="165" y="1538"/>
                  </a:lnTo>
                  <a:lnTo>
                    <a:pt x="599" y="1538"/>
                  </a:lnTo>
                  <a:lnTo>
                    <a:pt x="799" y="838"/>
                  </a:lnTo>
                  <a:cubicBezTo>
                    <a:pt x="832" y="704"/>
                    <a:pt x="865" y="571"/>
                    <a:pt x="865" y="437"/>
                  </a:cubicBezTo>
                  <a:cubicBezTo>
                    <a:pt x="865" y="190"/>
                    <a:pt x="694" y="0"/>
                    <a:pt x="456" y="0"/>
                  </a:cubicBezTo>
                  <a:cubicBezTo>
                    <a:pt x="437" y="0"/>
                    <a:pt x="418" y="1"/>
                    <a:pt x="398" y="4"/>
                  </a:cubicBezTo>
                  <a:cubicBezTo>
                    <a:pt x="381" y="1"/>
                    <a:pt x="364"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0"/>
            <p:cNvSpPr/>
            <p:nvPr/>
          </p:nvSpPr>
          <p:spPr>
            <a:xfrm>
              <a:off x="6820999" y="3420799"/>
              <a:ext cx="50309" cy="35171"/>
            </a:xfrm>
            <a:custGeom>
              <a:rect b="b" l="l" r="r" t="t"/>
              <a:pathLst>
                <a:path extrusionOk="0" h="1703" w="2436">
                  <a:moveTo>
                    <a:pt x="1" y="1"/>
                  </a:moveTo>
                  <a:lnTo>
                    <a:pt x="34" y="501"/>
                  </a:lnTo>
                  <a:lnTo>
                    <a:pt x="2336" y="501"/>
                  </a:lnTo>
                  <a:lnTo>
                    <a:pt x="2302" y="1"/>
                  </a:lnTo>
                  <a:close/>
                  <a:moveTo>
                    <a:pt x="101" y="1202"/>
                  </a:moveTo>
                  <a:lnTo>
                    <a:pt x="134" y="1702"/>
                  </a:lnTo>
                  <a:lnTo>
                    <a:pt x="2436" y="1702"/>
                  </a:lnTo>
                  <a:lnTo>
                    <a:pt x="2402" y="120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0"/>
            <p:cNvSpPr/>
            <p:nvPr/>
          </p:nvSpPr>
          <p:spPr>
            <a:xfrm>
              <a:off x="6803093" y="3162477"/>
              <a:ext cx="48926" cy="46158"/>
            </a:xfrm>
            <a:custGeom>
              <a:rect b="b" l="l" r="r" t="t"/>
              <a:pathLst>
                <a:path extrusionOk="0" h="2235" w="2369">
                  <a:moveTo>
                    <a:pt x="801" y="0"/>
                  </a:moveTo>
                  <a:lnTo>
                    <a:pt x="901" y="867"/>
                  </a:lnTo>
                  <a:lnTo>
                    <a:pt x="0" y="867"/>
                  </a:lnTo>
                  <a:lnTo>
                    <a:pt x="67" y="1368"/>
                  </a:lnTo>
                  <a:lnTo>
                    <a:pt x="934" y="1368"/>
                  </a:lnTo>
                  <a:lnTo>
                    <a:pt x="1001" y="2235"/>
                  </a:lnTo>
                  <a:lnTo>
                    <a:pt x="1535" y="2235"/>
                  </a:lnTo>
                  <a:lnTo>
                    <a:pt x="1468" y="1368"/>
                  </a:lnTo>
                  <a:lnTo>
                    <a:pt x="2369" y="1368"/>
                  </a:lnTo>
                  <a:lnTo>
                    <a:pt x="2302" y="867"/>
                  </a:lnTo>
                  <a:lnTo>
                    <a:pt x="1435" y="867"/>
                  </a:lnTo>
                  <a:lnTo>
                    <a:pt x="133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0"/>
            <p:cNvSpPr/>
            <p:nvPr/>
          </p:nvSpPr>
          <p:spPr>
            <a:xfrm>
              <a:off x="6765898" y="2658185"/>
              <a:ext cx="42730" cy="40665"/>
            </a:xfrm>
            <a:custGeom>
              <a:rect b="b" l="l" r="r" t="t"/>
              <a:pathLst>
                <a:path extrusionOk="0" h="1969" w="2069">
                  <a:moveTo>
                    <a:pt x="300" y="1"/>
                  </a:moveTo>
                  <a:lnTo>
                    <a:pt x="0" y="334"/>
                  </a:lnTo>
                  <a:lnTo>
                    <a:pt x="667" y="968"/>
                  </a:lnTo>
                  <a:lnTo>
                    <a:pt x="100" y="1568"/>
                  </a:lnTo>
                  <a:lnTo>
                    <a:pt x="534" y="1969"/>
                  </a:lnTo>
                  <a:lnTo>
                    <a:pt x="1068" y="1335"/>
                  </a:lnTo>
                  <a:lnTo>
                    <a:pt x="1768" y="1969"/>
                  </a:lnTo>
                  <a:lnTo>
                    <a:pt x="2068" y="1602"/>
                  </a:lnTo>
                  <a:lnTo>
                    <a:pt x="1401" y="1001"/>
                  </a:lnTo>
                  <a:lnTo>
                    <a:pt x="1968" y="367"/>
                  </a:lnTo>
                  <a:lnTo>
                    <a:pt x="1568" y="1"/>
                  </a:lnTo>
                  <a:lnTo>
                    <a:pt x="1001" y="601"/>
                  </a:lnTo>
                  <a:lnTo>
                    <a:pt x="30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0"/>
            <p:cNvSpPr/>
            <p:nvPr/>
          </p:nvSpPr>
          <p:spPr>
            <a:xfrm>
              <a:off x="6798261" y="2935816"/>
              <a:ext cx="28955" cy="11049"/>
            </a:xfrm>
            <a:custGeom>
              <a:rect b="b" l="l" r="r" t="t"/>
              <a:pathLst>
                <a:path extrusionOk="0" h="535" w="1402">
                  <a:moveTo>
                    <a:pt x="1" y="0"/>
                  </a:moveTo>
                  <a:lnTo>
                    <a:pt x="34" y="534"/>
                  </a:lnTo>
                  <a:lnTo>
                    <a:pt x="1402" y="534"/>
                  </a:lnTo>
                  <a:lnTo>
                    <a:pt x="136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0"/>
            <p:cNvSpPr/>
            <p:nvPr/>
          </p:nvSpPr>
          <p:spPr>
            <a:xfrm>
              <a:off x="6729385" y="2428095"/>
              <a:ext cx="55824" cy="6898"/>
            </a:xfrm>
            <a:custGeom>
              <a:rect b="b" l="l" r="r" t="t"/>
              <a:pathLst>
                <a:path extrusionOk="0" h="334" w="2703">
                  <a:moveTo>
                    <a:pt x="0" y="0"/>
                  </a:moveTo>
                  <a:lnTo>
                    <a:pt x="34" y="334"/>
                  </a:lnTo>
                  <a:lnTo>
                    <a:pt x="2702" y="334"/>
                  </a:lnTo>
                  <a:lnTo>
                    <a:pt x="266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0"/>
            <p:cNvSpPr/>
            <p:nvPr/>
          </p:nvSpPr>
          <p:spPr>
            <a:xfrm>
              <a:off x="6747972" y="2399843"/>
              <a:ext cx="14498" cy="13796"/>
            </a:xfrm>
            <a:custGeom>
              <a:rect b="b" l="l" r="r" t="t"/>
              <a:pathLst>
                <a:path extrusionOk="0" h="668" w="702">
                  <a:moveTo>
                    <a:pt x="301" y="1"/>
                  </a:moveTo>
                  <a:cubicBezTo>
                    <a:pt x="134" y="1"/>
                    <a:pt x="1" y="134"/>
                    <a:pt x="1" y="334"/>
                  </a:cubicBezTo>
                  <a:cubicBezTo>
                    <a:pt x="34" y="501"/>
                    <a:pt x="201" y="668"/>
                    <a:pt x="368" y="668"/>
                  </a:cubicBezTo>
                  <a:cubicBezTo>
                    <a:pt x="535" y="668"/>
                    <a:pt x="701" y="501"/>
                    <a:pt x="668" y="334"/>
                  </a:cubicBezTo>
                  <a:cubicBezTo>
                    <a:pt x="668" y="134"/>
                    <a:pt x="501"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0"/>
            <p:cNvSpPr/>
            <p:nvPr/>
          </p:nvSpPr>
          <p:spPr>
            <a:xfrm>
              <a:off x="6752123" y="2449450"/>
              <a:ext cx="14477" cy="13114"/>
            </a:xfrm>
            <a:custGeom>
              <a:rect b="b" l="l" r="r" t="t"/>
              <a:pathLst>
                <a:path extrusionOk="0" h="635" w="701">
                  <a:moveTo>
                    <a:pt x="334" y="0"/>
                  </a:moveTo>
                  <a:cubicBezTo>
                    <a:pt x="133" y="0"/>
                    <a:pt x="0" y="134"/>
                    <a:pt x="33" y="334"/>
                  </a:cubicBezTo>
                  <a:cubicBezTo>
                    <a:pt x="33" y="501"/>
                    <a:pt x="200" y="634"/>
                    <a:pt x="400" y="634"/>
                  </a:cubicBezTo>
                  <a:cubicBezTo>
                    <a:pt x="567" y="634"/>
                    <a:pt x="701" y="501"/>
                    <a:pt x="701" y="334"/>
                  </a:cubicBezTo>
                  <a:cubicBezTo>
                    <a:pt x="667" y="134"/>
                    <a:pt x="500" y="0"/>
                    <a:pt x="3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0"/>
            <p:cNvSpPr/>
            <p:nvPr/>
          </p:nvSpPr>
          <p:spPr>
            <a:xfrm>
              <a:off x="6468977" y="2389516"/>
              <a:ext cx="86823" cy="74411"/>
            </a:xfrm>
            <a:custGeom>
              <a:rect b="b" l="l" r="r" t="t"/>
              <a:pathLst>
                <a:path extrusionOk="0" h="3603" w="4204">
                  <a:moveTo>
                    <a:pt x="801" y="367"/>
                  </a:moveTo>
                  <a:cubicBezTo>
                    <a:pt x="1068" y="367"/>
                    <a:pt x="1268" y="601"/>
                    <a:pt x="1301" y="968"/>
                  </a:cubicBezTo>
                  <a:cubicBezTo>
                    <a:pt x="1335" y="1368"/>
                    <a:pt x="1168" y="1601"/>
                    <a:pt x="901" y="1601"/>
                  </a:cubicBezTo>
                  <a:cubicBezTo>
                    <a:pt x="667" y="1601"/>
                    <a:pt x="467" y="1368"/>
                    <a:pt x="434" y="968"/>
                  </a:cubicBezTo>
                  <a:cubicBezTo>
                    <a:pt x="401" y="601"/>
                    <a:pt x="534" y="367"/>
                    <a:pt x="801" y="367"/>
                  </a:cubicBezTo>
                  <a:close/>
                  <a:moveTo>
                    <a:pt x="801" y="0"/>
                  </a:moveTo>
                  <a:cubicBezTo>
                    <a:pt x="300" y="0"/>
                    <a:pt x="0" y="401"/>
                    <a:pt x="34" y="968"/>
                  </a:cubicBezTo>
                  <a:cubicBezTo>
                    <a:pt x="34" y="1501"/>
                    <a:pt x="434" y="1935"/>
                    <a:pt x="968" y="1935"/>
                  </a:cubicBezTo>
                  <a:cubicBezTo>
                    <a:pt x="1468" y="1935"/>
                    <a:pt x="1768" y="1568"/>
                    <a:pt x="1701" y="968"/>
                  </a:cubicBezTo>
                  <a:cubicBezTo>
                    <a:pt x="1735" y="467"/>
                    <a:pt x="1301" y="34"/>
                    <a:pt x="801" y="0"/>
                  </a:cubicBezTo>
                  <a:close/>
                  <a:moveTo>
                    <a:pt x="3236" y="2002"/>
                  </a:moveTo>
                  <a:cubicBezTo>
                    <a:pt x="3503" y="2002"/>
                    <a:pt x="3670" y="2235"/>
                    <a:pt x="3703" y="2635"/>
                  </a:cubicBezTo>
                  <a:lnTo>
                    <a:pt x="3736" y="2635"/>
                  </a:lnTo>
                  <a:cubicBezTo>
                    <a:pt x="3770" y="3002"/>
                    <a:pt x="3603" y="3236"/>
                    <a:pt x="3336" y="3236"/>
                  </a:cubicBezTo>
                  <a:cubicBezTo>
                    <a:pt x="3069" y="3236"/>
                    <a:pt x="2902" y="3036"/>
                    <a:pt x="2869" y="2635"/>
                  </a:cubicBezTo>
                  <a:cubicBezTo>
                    <a:pt x="2802" y="2235"/>
                    <a:pt x="2969" y="2002"/>
                    <a:pt x="3236" y="2002"/>
                  </a:cubicBezTo>
                  <a:close/>
                  <a:moveTo>
                    <a:pt x="2869" y="67"/>
                  </a:moveTo>
                  <a:lnTo>
                    <a:pt x="801" y="3536"/>
                  </a:lnTo>
                  <a:lnTo>
                    <a:pt x="1301" y="3536"/>
                  </a:lnTo>
                  <a:lnTo>
                    <a:pt x="3369" y="67"/>
                  </a:lnTo>
                  <a:close/>
                  <a:moveTo>
                    <a:pt x="3203" y="1668"/>
                  </a:moveTo>
                  <a:cubicBezTo>
                    <a:pt x="2702" y="1668"/>
                    <a:pt x="2402" y="2068"/>
                    <a:pt x="2469" y="2635"/>
                  </a:cubicBezTo>
                  <a:cubicBezTo>
                    <a:pt x="2469" y="3136"/>
                    <a:pt x="2869" y="3569"/>
                    <a:pt x="3369" y="3603"/>
                  </a:cubicBezTo>
                  <a:cubicBezTo>
                    <a:pt x="3870" y="3603"/>
                    <a:pt x="4203" y="3203"/>
                    <a:pt x="4137" y="2635"/>
                  </a:cubicBezTo>
                  <a:cubicBezTo>
                    <a:pt x="4137" y="2102"/>
                    <a:pt x="3736" y="1668"/>
                    <a:pt x="3203" y="166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0"/>
            <p:cNvSpPr/>
            <p:nvPr/>
          </p:nvSpPr>
          <p:spPr>
            <a:xfrm>
              <a:off x="5973049" y="2406637"/>
              <a:ext cx="56423" cy="56815"/>
            </a:xfrm>
            <a:custGeom>
              <a:rect b="b" l="l" r="r" t="t"/>
              <a:pathLst>
                <a:path extrusionOk="0" h="2751" w="2732">
                  <a:moveTo>
                    <a:pt x="1291" y="1"/>
                  </a:moveTo>
                  <a:cubicBezTo>
                    <a:pt x="573" y="1"/>
                    <a:pt x="1" y="641"/>
                    <a:pt x="96" y="1373"/>
                  </a:cubicBezTo>
                  <a:cubicBezTo>
                    <a:pt x="160" y="2135"/>
                    <a:pt x="767" y="2745"/>
                    <a:pt x="1544" y="2745"/>
                  </a:cubicBezTo>
                  <a:cubicBezTo>
                    <a:pt x="1583" y="2745"/>
                    <a:pt x="1623" y="2744"/>
                    <a:pt x="1664" y="2740"/>
                  </a:cubicBezTo>
                  <a:cubicBezTo>
                    <a:pt x="1709" y="2747"/>
                    <a:pt x="1753" y="2751"/>
                    <a:pt x="1798" y="2751"/>
                  </a:cubicBezTo>
                  <a:cubicBezTo>
                    <a:pt x="2185" y="2751"/>
                    <a:pt x="2552" y="2499"/>
                    <a:pt x="2731" y="2140"/>
                  </a:cubicBezTo>
                  <a:lnTo>
                    <a:pt x="2231" y="1840"/>
                  </a:lnTo>
                  <a:cubicBezTo>
                    <a:pt x="2109" y="2053"/>
                    <a:pt x="1903" y="2211"/>
                    <a:pt x="1665" y="2211"/>
                  </a:cubicBezTo>
                  <a:cubicBezTo>
                    <a:pt x="1643" y="2211"/>
                    <a:pt x="1620" y="2210"/>
                    <a:pt x="1597" y="2207"/>
                  </a:cubicBezTo>
                  <a:cubicBezTo>
                    <a:pt x="1577" y="2208"/>
                    <a:pt x="1558" y="2209"/>
                    <a:pt x="1538" y="2209"/>
                  </a:cubicBezTo>
                  <a:cubicBezTo>
                    <a:pt x="1097" y="2209"/>
                    <a:pt x="730" y="1852"/>
                    <a:pt x="730" y="1373"/>
                  </a:cubicBezTo>
                  <a:cubicBezTo>
                    <a:pt x="630" y="939"/>
                    <a:pt x="997" y="539"/>
                    <a:pt x="1464" y="539"/>
                  </a:cubicBezTo>
                  <a:cubicBezTo>
                    <a:pt x="1731" y="539"/>
                    <a:pt x="1998" y="706"/>
                    <a:pt x="2164" y="906"/>
                  </a:cubicBezTo>
                  <a:lnTo>
                    <a:pt x="2598" y="639"/>
                  </a:lnTo>
                  <a:cubicBezTo>
                    <a:pt x="2364" y="239"/>
                    <a:pt x="1897" y="5"/>
                    <a:pt x="1397" y="5"/>
                  </a:cubicBezTo>
                  <a:cubicBezTo>
                    <a:pt x="1362" y="2"/>
                    <a:pt x="1326" y="1"/>
                    <a:pt x="12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0"/>
            <p:cNvSpPr/>
            <p:nvPr/>
          </p:nvSpPr>
          <p:spPr>
            <a:xfrm>
              <a:off x="6207186" y="2399843"/>
              <a:ext cx="88207" cy="56505"/>
            </a:xfrm>
            <a:custGeom>
              <a:rect b="b" l="l" r="r" t="t"/>
              <a:pathLst>
                <a:path extrusionOk="0" h="2736" w="4271">
                  <a:moveTo>
                    <a:pt x="1168" y="1"/>
                  </a:moveTo>
                  <a:lnTo>
                    <a:pt x="1" y="1368"/>
                  </a:lnTo>
                  <a:lnTo>
                    <a:pt x="1402" y="2736"/>
                  </a:lnTo>
                  <a:lnTo>
                    <a:pt x="4270" y="2736"/>
                  </a:lnTo>
                  <a:lnTo>
                    <a:pt x="40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0"/>
            <p:cNvSpPr/>
            <p:nvPr/>
          </p:nvSpPr>
          <p:spPr>
            <a:xfrm>
              <a:off x="6242316" y="2410169"/>
              <a:ext cx="39983" cy="38600"/>
            </a:xfrm>
            <a:custGeom>
              <a:rect b="b" l="l" r="r" t="t"/>
              <a:pathLst>
                <a:path extrusionOk="0" h="1869" w="1936">
                  <a:moveTo>
                    <a:pt x="1635" y="1"/>
                  </a:moveTo>
                  <a:lnTo>
                    <a:pt x="968" y="735"/>
                  </a:lnTo>
                  <a:lnTo>
                    <a:pt x="201" y="34"/>
                  </a:lnTo>
                  <a:lnTo>
                    <a:pt x="1" y="234"/>
                  </a:lnTo>
                  <a:lnTo>
                    <a:pt x="768" y="935"/>
                  </a:lnTo>
                  <a:lnTo>
                    <a:pt x="101" y="1669"/>
                  </a:lnTo>
                  <a:lnTo>
                    <a:pt x="334" y="1869"/>
                  </a:lnTo>
                  <a:lnTo>
                    <a:pt x="1001" y="1135"/>
                  </a:lnTo>
                  <a:lnTo>
                    <a:pt x="1769" y="1836"/>
                  </a:lnTo>
                  <a:lnTo>
                    <a:pt x="1935" y="1635"/>
                  </a:lnTo>
                  <a:lnTo>
                    <a:pt x="1168" y="935"/>
                  </a:lnTo>
                  <a:lnTo>
                    <a:pt x="1835" y="168"/>
                  </a:lnTo>
                  <a:lnTo>
                    <a:pt x="16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0"/>
            <p:cNvSpPr/>
            <p:nvPr/>
          </p:nvSpPr>
          <p:spPr>
            <a:xfrm>
              <a:off x="6003966" y="3977425"/>
              <a:ext cx="97790" cy="580790"/>
            </a:xfrm>
            <a:custGeom>
              <a:rect b="b" l="l" r="r" t="t"/>
              <a:pathLst>
                <a:path extrusionOk="0" h="28122" w="4735">
                  <a:moveTo>
                    <a:pt x="3522" y="0"/>
                  </a:moveTo>
                  <a:cubicBezTo>
                    <a:pt x="3505" y="0"/>
                    <a:pt x="3487" y="1"/>
                    <a:pt x="3469" y="2"/>
                  </a:cubicBezTo>
                  <a:lnTo>
                    <a:pt x="1168" y="35"/>
                  </a:lnTo>
                  <a:cubicBezTo>
                    <a:pt x="534" y="35"/>
                    <a:pt x="0" y="569"/>
                    <a:pt x="34" y="1202"/>
                  </a:cubicBezTo>
                  <a:lnTo>
                    <a:pt x="34" y="26954"/>
                  </a:lnTo>
                  <a:cubicBezTo>
                    <a:pt x="34" y="27588"/>
                    <a:pt x="534" y="28122"/>
                    <a:pt x="1168" y="28122"/>
                  </a:cubicBezTo>
                  <a:cubicBezTo>
                    <a:pt x="1768" y="28122"/>
                    <a:pt x="2235" y="27688"/>
                    <a:pt x="2335" y="27121"/>
                  </a:cubicBezTo>
                  <a:lnTo>
                    <a:pt x="4637" y="1303"/>
                  </a:lnTo>
                  <a:cubicBezTo>
                    <a:pt x="4734" y="620"/>
                    <a:pt x="4198" y="0"/>
                    <a:pt x="35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0"/>
            <p:cNvSpPr/>
            <p:nvPr/>
          </p:nvSpPr>
          <p:spPr>
            <a:xfrm>
              <a:off x="6602682" y="3977425"/>
              <a:ext cx="97087" cy="580790"/>
            </a:xfrm>
            <a:custGeom>
              <a:rect b="b" l="l" r="r" t="t"/>
              <a:pathLst>
                <a:path extrusionOk="0" h="28122" w="4701">
                  <a:moveTo>
                    <a:pt x="1210" y="0"/>
                  </a:moveTo>
                  <a:cubicBezTo>
                    <a:pt x="505" y="0"/>
                    <a:pt x="0" y="620"/>
                    <a:pt x="98" y="1303"/>
                  </a:cubicBezTo>
                  <a:lnTo>
                    <a:pt x="2399" y="27121"/>
                  </a:lnTo>
                  <a:cubicBezTo>
                    <a:pt x="2466" y="27688"/>
                    <a:pt x="2966" y="28122"/>
                    <a:pt x="3533" y="28122"/>
                  </a:cubicBezTo>
                  <a:cubicBezTo>
                    <a:pt x="4167" y="28122"/>
                    <a:pt x="4701" y="27588"/>
                    <a:pt x="4701" y="26954"/>
                  </a:cubicBezTo>
                  <a:lnTo>
                    <a:pt x="4701" y="1202"/>
                  </a:lnTo>
                  <a:cubicBezTo>
                    <a:pt x="4701" y="569"/>
                    <a:pt x="4201" y="35"/>
                    <a:pt x="3567" y="35"/>
                  </a:cubicBezTo>
                  <a:lnTo>
                    <a:pt x="1265" y="2"/>
                  </a:lnTo>
                  <a:cubicBezTo>
                    <a:pt x="1247" y="1"/>
                    <a:pt x="1228" y="0"/>
                    <a:pt x="121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0"/>
            <p:cNvSpPr/>
            <p:nvPr/>
          </p:nvSpPr>
          <p:spPr>
            <a:xfrm>
              <a:off x="5917163" y="3927157"/>
              <a:ext cx="861147" cy="79925"/>
            </a:xfrm>
            <a:custGeom>
              <a:rect b="b" l="l" r="r" t="t"/>
              <a:pathLst>
                <a:path extrusionOk="0" h="3870" w="41697">
                  <a:moveTo>
                    <a:pt x="1935" y="1"/>
                  </a:moveTo>
                  <a:cubicBezTo>
                    <a:pt x="867" y="1"/>
                    <a:pt x="0" y="868"/>
                    <a:pt x="0" y="1935"/>
                  </a:cubicBezTo>
                  <a:cubicBezTo>
                    <a:pt x="0" y="3003"/>
                    <a:pt x="867" y="3870"/>
                    <a:pt x="1935" y="3870"/>
                  </a:cubicBezTo>
                  <a:lnTo>
                    <a:pt x="39762" y="3870"/>
                  </a:lnTo>
                  <a:cubicBezTo>
                    <a:pt x="40829" y="3870"/>
                    <a:pt x="41697" y="3003"/>
                    <a:pt x="41697" y="1935"/>
                  </a:cubicBezTo>
                  <a:cubicBezTo>
                    <a:pt x="41697" y="868"/>
                    <a:pt x="40829" y="1"/>
                    <a:pt x="397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0"/>
            <p:cNvSpPr/>
            <p:nvPr/>
          </p:nvSpPr>
          <p:spPr>
            <a:xfrm>
              <a:off x="6030834" y="3693618"/>
              <a:ext cx="38600" cy="236306"/>
            </a:xfrm>
            <a:custGeom>
              <a:rect b="b" l="l" r="r" t="t"/>
              <a:pathLst>
                <a:path extrusionOk="0" h="11442" w="1869">
                  <a:moveTo>
                    <a:pt x="1134" y="0"/>
                  </a:moveTo>
                  <a:lnTo>
                    <a:pt x="0" y="11442"/>
                  </a:lnTo>
                  <a:lnTo>
                    <a:pt x="1868" y="11442"/>
                  </a:ln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0"/>
            <p:cNvSpPr/>
            <p:nvPr/>
          </p:nvSpPr>
          <p:spPr>
            <a:xfrm>
              <a:off x="6052189" y="3692235"/>
              <a:ext cx="287297" cy="237690"/>
            </a:xfrm>
            <a:custGeom>
              <a:rect b="b" l="l" r="r" t="t"/>
              <a:pathLst>
                <a:path extrusionOk="0" h="11509" w="13911">
                  <a:moveTo>
                    <a:pt x="13243" y="1"/>
                  </a:moveTo>
                  <a:lnTo>
                    <a:pt x="0" y="67"/>
                  </a:lnTo>
                  <a:lnTo>
                    <a:pt x="634" y="11509"/>
                  </a:lnTo>
                  <a:lnTo>
                    <a:pt x="13910" y="11442"/>
                  </a:lnTo>
                  <a:lnTo>
                    <a:pt x="13243"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0"/>
            <p:cNvSpPr/>
            <p:nvPr/>
          </p:nvSpPr>
          <p:spPr>
            <a:xfrm>
              <a:off x="6052189" y="3692235"/>
              <a:ext cx="287297" cy="237690"/>
            </a:xfrm>
            <a:custGeom>
              <a:rect b="b" l="l" r="r" t="t"/>
              <a:pathLst>
                <a:path extrusionOk="0" h="11509" w="13911">
                  <a:moveTo>
                    <a:pt x="13243" y="1"/>
                  </a:moveTo>
                  <a:lnTo>
                    <a:pt x="0" y="67"/>
                  </a:lnTo>
                  <a:lnTo>
                    <a:pt x="634" y="11509"/>
                  </a:lnTo>
                  <a:lnTo>
                    <a:pt x="13910" y="11442"/>
                  </a:lnTo>
                  <a:lnTo>
                    <a:pt x="1324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0"/>
            <p:cNvSpPr/>
            <p:nvPr/>
          </p:nvSpPr>
          <p:spPr>
            <a:xfrm>
              <a:off x="6049422" y="3648142"/>
              <a:ext cx="276268" cy="45497"/>
            </a:xfrm>
            <a:custGeom>
              <a:rect b="b" l="l" r="r" t="t"/>
              <a:pathLst>
                <a:path extrusionOk="0" h="2203" w="13377">
                  <a:moveTo>
                    <a:pt x="13244" y="1"/>
                  </a:moveTo>
                  <a:lnTo>
                    <a:pt x="1" y="68"/>
                  </a:lnTo>
                  <a:lnTo>
                    <a:pt x="134" y="2202"/>
                  </a:lnTo>
                  <a:lnTo>
                    <a:pt x="13377" y="2136"/>
                  </a:lnTo>
                  <a:lnTo>
                    <a:pt x="132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0"/>
            <p:cNvSpPr/>
            <p:nvPr/>
          </p:nvSpPr>
          <p:spPr>
            <a:xfrm>
              <a:off x="6075609" y="3627386"/>
              <a:ext cx="16543" cy="43515"/>
            </a:xfrm>
            <a:custGeom>
              <a:rect b="b" l="l" r="r" t="t"/>
              <a:pathLst>
                <a:path extrusionOk="0" h="2107" w="801">
                  <a:moveTo>
                    <a:pt x="284" y="1"/>
                  </a:moveTo>
                  <a:cubicBezTo>
                    <a:pt x="112" y="1"/>
                    <a:pt x="0" y="156"/>
                    <a:pt x="0" y="339"/>
                  </a:cubicBezTo>
                  <a:cubicBezTo>
                    <a:pt x="0" y="472"/>
                    <a:pt x="67" y="1640"/>
                    <a:pt x="100" y="1773"/>
                  </a:cubicBezTo>
                  <a:cubicBezTo>
                    <a:pt x="100" y="1940"/>
                    <a:pt x="267" y="2107"/>
                    <a:pt x="467" y="2107"/>
                  </a:cubicBezTo>
                  <a:cubicBezTo>
                    <a:pt x="634" y="2107"/>
                    <a:pt x="801" y="1940"/>
                    <a:pt x="801" y="1740"/>
                  </a:cubicBezTo>
                  <a:cubicBezTo>
                    <a:pt x="801" y="1640"/>
                    <a:pt x="734" y="439"/>
                    <a:pt x="701" y="339"/>
                  </a:cubicBezTo>
                  <a:cubicBezTo>
                    <a:pt x="701" y="139"/>
                    <a:pt x="534" y="5"/>
                    <a:pt x="334" y="5"/>
                  </a:cubicBezTo>
                  <a:cubicBezTo>
                    <a:pt x="317" y="2"/>
                    <a:pt x="300" y="1"/>
                    <a:pt x="284"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0"/>
            <p:cNvSpPr/>
            <p:nvPr/>
          </p:nvSpPr>
          <p:spPr>
            <a:xfrm>
              <a:off x="6127963" y="3626787"/>
              <a:ext cx="17245" cy="44114"/>
            </a:xfrm>
            <a:custGeom>
              <a:rect b="b" l="l" r="r" t="t"/>
              <a:pathLst>
                <a:path extrusionOk="0" h="2136" w="835">
                  <a:moveTo>
                    <a:pt x="367" y="1"/>
                  </a:moveTo>
                  <a:cubicBezTo>
                    <a:pt x="167" y="1"/>
                    <a:pt x="0" y="168"/>
                    <a:pt x="34" y="368"/>
                  </a:cubicBezTo>
                  <a:cubicBezTo>
                    <a:pt x="34" y="501"/>
                    <a:pt x="101" y="1635"/>
                    <a:pt x="101" y="1769"/>
                  </a:cubicBezTo>
                  <a:cubicBezTo>
                    <a:pt x="101" y="1969"/>
                    <a:pt x="267" y="2136"/>
                    <a:pt x="467" y="2136"/>
                  </a:cubicBezTo>
                  <a:cubicBezTo>
                    <a:pt x="668" y="2136"/>
                    <a:pt x="834" y="1969"/>
                    <a:pt x="801" y="1769"/>
                  </a:cubicBezTo>
                  <a:cubicBezTo>
                    <a:pt x="801" y="1669"/>
                    <a:pt x="734" y="468"/>
                    <a:pt x="734" y="368"/>
                  </a:cubicBezTo>
                  <a:cubicBezTo>
                    <a:pt x="701" y="168"/>
                    <a:pt x="568" y="1"/>
                    <a:pt x="367"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0"/>
            <p:cNvSpPr/>
            <p:nvPr/>
          </p:nvSpPr>
          <p:spPr>
            <a:xfrm>
              <a:off x="6180999" y="3626787"/>
              <a:ext cx="16563" cy="43432"/>
            </a:xfrm>
            <a:custGeom>
              <a:rect b="b" l="l" r="r" t="t"/>
              <a:pathLst>
                <a:path extrusionOk="0" h="2103" w="802">
                  <a:moveTo>
                    <a:pt x="335" y="1"/>
                  </a:moveTo>
                  <a:cubicBezTo>
                    <a:pt x="134" y="1"/>
                    <a:pt x="1" y="168"/>
                    <a:pt x="1" y="368"/>
                  </a:cubicBezTo>
                  <a:cubicBezTo>
                    <a:pt x="1" y="468"/>
                    <a:pt x="68" y="1635"/>
                    <a:pt x="68" y="1769"/>
                  </a:cubicBezTo>
                  <a:cubicBezTo>
                    <a:pt x="101" y="1969"/>
                    <a:pt x="268" y="2102"/>
                    <a:pt x="468" y="2102"/>
                  </a:cubicBezTo>
                  <a:cubicBezTo>
                    <a:pt x="668" y="2102"/>
                    <a:pt x="802" y="1969"/>
                    <a:pt x="802" y="1769"/>
                  </a:cubicBezTo>
                  <a:cubicBezTo>
                    <a:pt x="802" y="1669"/>
                    <a:pt x="735" y="434"/>
                    <a:pt x="701" y="334"/>
                  </a:cubicBezTo>
                  <a:cubicBezTo>
                    <a:pt x="701" y="134"/>
                    <a:pt x="535" y="1"/>
                    <a:pt x="33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0"/>
            <p:cNvSpPr/>
            <p:nvPr/>
          </p:nvSpPr>
          <p:spPr>
            <a:xfrm>
              <a:off x="6233415" y="3626704"/>
              <a:ext cx="17204" cy="43515"/>
            </a:xfrm>
            <a:custGeom>
              <a:rect b="b" l="l" r="r" t="t"/>
              <a:pathLst>
                <a:path extrusionOk="0" h="2107" w="833">
                  <a:moveTo>
                    <a:pt x="314" y="1"/>
                  </a:moveTo>
                  <a:cubicBezTo>
                    <a:pt x="138" y="1"/>
                    <a:pt x="1" y="156"/>
                    <a:pt x="31" y="338"/>
                  </a:cubicBezTo>
                  <a:cubicBezTo>
                    <a:pt x="31" y="472"/>
                    <a:pt x="98" y="1639"/>
                    <a:pt x="98" y="1773"/>
                  </a:cubicBezTo>
                  <a:cubicBezTo>
                    <a:pt x="98" y="1939"/>
                    <a:pt x="265" y="2106"/>
                    <a:pt x="465" y="2106"/>
                  </a:cubicBezTo>
                  <a:cubicBezTo>
                    <a:pt x="665" y="2106"/>
                    <a:pt x="832" y="1939"/>
                    <a:pt x="799" y="1773"/>
                  </a:cubicBezTo>
                  <a:cubicBezTo>
                    <a:pt x="799" y="1673"/>
                    <a:pt x="732" y="438"/>
                    <a:pt x="732" y="338"/>
                  </a:cubicBezTo>
                  <a:cubicBezTo>
                    <a:pt x="699" y="138"/>
                    <a:pt x="565" y="5"/>
                    <a:pt x="365" y="5"/>
                  </a:cubicBezTo>
                  <a:cubicBezTo>
                    <a:pt x="348" y="2"/>
                    <a:pt x="331" y="1"/>
                    <a:pt x="314"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0"/>
            <p:cNvSpPr/>
            <p:nvPr/>
          </p:nvSpPr>
          <p:spPr>
            <a:xfrm>
              <a:off x="6286409" y="3626105"/>
              <a:ext cx="16563" cy="44114"/>
            </a:xfrm>
            <a:custGeom>
              <a:rect b="b" l="l" r="r" t="t"/>
              <a:pathLst>
                <a:path extrusionOk="0" h="2136" w="802">
                  <a:moveTo>
                    <a:pt x="334" y="0"/>
                  </a:moveTo>
                  <a:cubicBezTo>
                    <a:pt x="134" y="0"/>
                    <a:pt x="1" y="167"/>
                    <a:pt x="1" y="367"/>
                  </a:cubicBezTo>
                  <a:cubicBezTo>
                    <a:pt x="1" y="501"/>
                    <a:pt x="67" y="1668"/>
                    <a:pt x="101" y="1768"/>
                  </a:cubicBezTo>
                  <a:cubicBezTo>
                    <a:pt x="101" y="1968"/>
                    <a:pt x="267" y="2135"/>
                    <a:pt x="468" y="2135"/>
                  </a:cubicBezTo>
                  <a:cubicBezTo>
                    <a:pt x="668" y="2135"/>
                    <a:pt x="801" y="1968"/>
                    <a:pt x="801" y="1768"/>
                  </a:cubicBezTo>
                  <a:cubicBezTo>
                    <a:pt x="801" y="1702"/>
                    <a:pt x="734" y="467"/>
                    <a:pt x="701" y="367"/>
                  </a:cubicBezTo>
                  <a:cubicBezTo>
                    <a:pt x="701" y="167"/>
                    <a:pt x="534" y="0"/>
                    <a:pt x="334"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0"/>
            <p:cNvSpPr/>
            <p:nvPr/>
          </p:nvSpPr>
          <p:spPr>
            <a:xfrm>
              <a:off x="6075609" y="3627386"/>
              <a:ext cx="16543" cy="43515"/>
            </a:xfrm>
            <a:custGeom>
              <a:rect b="b" l="l" r="r" t="t"/>
              <a:pathLst>
                <a:path extrusionOk="0" h="2107" w="801">
                  <a:moveTo>
                    <a:pt x="284" y="1"/>
                  </a:moveTo>
                  <a:cubicBezTo>
                    <a:pt x="112" y="1"/>
                    <a:pt x="0" y="156"/>
                    <a:pt x="0" y="339"/>
                  </a:cubicBezTo>
                  <a:cubicBezTo>
                    <a:pt x="0" y="472"/>
                    <a:pt x="67" y="1640"/>
                    <a:pt x="100" y="1773"/>
                  </a:cubicBezTo>
                  <a:cubicBezTo>
                    <a:pt x="100" y="1940"/>
                    <a:pt x="267" y="2107"/>
                    <a:pt x="467" y="2107"/>
                  </a:cubicBezTo>
                  <a:cubicBezTo>
                    <a:pt x="634" y="2107"/>
                    <a:pt x="801" y="1940"/>
                    <a:pt x="801" y="1740"/>
                  </a:cubicBezTo>
                  <a:cubicBezTo>
                    <a:pt x="801" y="1640"/>
                    <a:pt x="734" y="439"/>
                    <a:pt x="701" y="339"/>
                  </a:cubicBezTo>
                  <a:cubicBezTo>
                    <a:pt x="701" y="139"/>
                    <a:pt x="534" y="5"/>
                    <a:pt x="334" y="5"/>
                  </a:cubicBezTo>
                  <a:cubicBezTo>
                    <a:pt x="317" y="2"/>
                    <a:pt x="300" y="1"/>
                    <a:pt x="2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0"/>
            <p:cNvSpPr/>
            <p:nvPr/>
          </p:nvSpPr>
          <p:spPr>
            <a:xfrm>
              <a:off x="6127963" y="3626787"/>
              <a:ext cx="17245" cy="44114"/>
            </a:xfrm>
            <a:custGeom>
              <a:rect b="b" l="l" r="r" t="t"/>
              <a:pathLst>
                <a:path extrusionOk="0" h="2136" w="835">
                  <a:moveTo>
                    <a:pt x="367" y="1"/>
                  </a:moveTo>
                  <a:cubicBezTo>
                    <a:pt x="167" y="1"/>
                    <a:pt x="0" y="168"/>
                    <a:pt x="34" y="368"/>
                  </a:cubicBezTo>
                  <a:cubicBezTo>
                    <a:pt x="34" y="501"/>
                    <a:pt x="101" y="1635"/>
                    <a:pt x="101" y="1769"/>
                  </a:cubicBezTo>
                  <a:cubicBezTo>
                    <a:pt x="101" y="1969"/>
                    <a:pt x="267" y="2136"/>
                    <a:pt x="467" y="2136"/>
                  </a:cubicBezTo>
                  <a:cubicBezTo>
                    <a:pt x="668" y="2136"/>
                    <a:pt x="834" y="1969"/>
                    <a:pt x="801" y="1769"/>
                  </a:cubicBezTo>
                  <a:cubicBezTo>
                    <a:pt x="801" y="1669"/>
                    <a:pt x="734" y="468"/>
                    <a:pt x="734" y="368"/>
                  </a:cubicBezTo>
                  <a:cubicBezTo>
                    <a:pt x="701" y="168"/>
                    <a:pt x="568"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0"/>
            <p:cNvSpPr/>
            <p:nvPr/>
          </p:nvSpPr>
          <p:spPr>
            <a:xfrm>
              <a:off x="6180999" y="3626787"/>
              <a:ext cx="16563" cy="43432"/>
            </a:xfrm>
            <a:custGeom>
              <a:rect b="b" l="l" r="r" t="t"/>
              <a:pathLst>
                <a:path extrusionOk="0" h="2103" w="802">
                  <a:moveTo>
                    <a:pt x="335" y="1"/>
                  </a:moveTo>
                  <a:cubicBezTo>
                    <a:pt x="134" y="1"/>
                    <a:pt x="1" y="168"/>
                    <a:pt x="1" y="368"/>
                  </a:cubicBezTo>
                  <a:cubicBezTo>
                    <a:pt x="1" y="468"/>
                    <a:pt x="68" y="1635"/>
                    <a:pt x="68" y="1769"/>
                  </a:cubicBezTo>
                  <a:cubicBezTo>
                    <a:pt x="101" y="1969"/>
                    <a:pt x="268" y="2102"/>
                    <a:pt x="468" y="2102"/>
                  </a:cubicBezTo>
                  <a:cubicBezTo>
                    <a:pt x="668" y="2102"/>
                    <a:pt x="802" y="1969"/>
                    <a:pt x="802" y="1769"/>
                  </a:cubicBezTo>
                  <a:cubicBezTo>
                    <a:pt x="802" y="1669"/>
                    <a:pt x="735" y="434"/>
                    <a:pt x="701" y="334"/>
                  </a:cubicBezTo>
                  <a:cubicBezTo>
                    <a:pt x="701" y="134"/>
                    <a:pt x="535"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0"/>
            <p:cNvSpPr/>
            <p:nvPr/>
          </p:nvSpPr>
          <p:spPr>
            <a:xfrm>
              <a:off x="6233415" y="3626704"/>
              <a:ext cx="17204" cy="43515"/>
            </a:xfrm>
            <a:custGeom>
              <a:rect b="b" l="l" r="r" t="t"/>
              <a:pathLst>
                <a:path extrusionOk="0" h="2107" w="833">
                  <a:moveTo>
                    <a:pt x="314" y="1"/>
                  </a:moveTo>
                  <a:cubicBezTo>
                    <a:pt x="138" y="1"/>
                    <a:pt x="1" y="156"/>
                    <a:pt x="31" y="338"/>
                  </a:cubicBezTo>
                  <a:cubicBezTo>
                    <a:pt x="31" y="472"/>
                    <a:pt x="98" y="1639"/>
                    <a:pt x="98" y="1773"/>
                  </a:cubicBezTo>
                  <a:cubicBezTo>
                    <a:pt x="98" y="1939"/>
                    <a:pt x="265" y="2106"/>
                    <a:pt x="465" y="2106"/>
                  </a:cubicBezTo>
                  <a:cubicBezTo>
                    <a:pt x="665" y="2106"/>
                    <a:pt x="832" y="1939"/>
                    <a:pt x="799" y="1773"/>
                  </a:cubicBezTo>
                  <a:cubicBezTo>
                    <a:pt x="799" y="1673"/>
                    <a:pt x="732" y="438"/>
                    <a:pt x="732" y="338"/>
                  </a:cubicBezTo>
                  <a:cubicBezTo>
                    <a:pt x="699" y="138"/>
                    <a:pt x="565" y="5"/>
                    <a:pt x="365" y="5"/>
                  </a:cubicBezTo>
                  <a:cubicBezTo>
                    <a:pt x="348" y="2"/>
                    <a:pt x="331" y="1"/>
                    <a:pt x="3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0"/>
            <p:cNvSpPr/>
            <p:nvPr/>
          </p:nvSpPr>
          <p:spPr>
            <a:xfrm>
              <a:off x="6286409" y="3626105"/>
              <a:ext cx="16563" cy="44114"/>
            </a:xfrm>
            <a:custGeom>
              <a:rect b="b" l="l" r="r" t="t"/>
              <a:pathLst>
                <a:path extrusionOk="0" h="2136" w="802">
                  <a:moveTo>
                    <a:pt x="334" y="0"/>
                  </a:moveTo>
                  <a:cubicBezTo>
                    <a:pt x="134" y="0"/>
                    <a:pt x="1" y="167"/>
                    <a:pt x="1" y="367"/>
                  </a:cubicBezTo>
                  <a:cubicBezTo>
                    <a:pt x="1" y="501"/>
                    <a:pt x="67" y="1668"/>
                    <a:pt x="101" y="1768"/>
                  </a:cubicBezTo>
                  <a:cubicBezTo>
                    <a:pt x="101" y="1968"/>
                    <a:pt x="267" y="2135"/>
                    <a:pt x="468" y="2135"/>
                  </a:cubicBezTo>
                  <a:cubicBezTo>
                    <a:pt x="668" y="2135"/>
                    <a:pt x="801" y="1968"/>
                    <a:pt x="801" y="1768"/>
                  </a:cubicBezTo>
                  <a:cubicBezTo>
                    <a:pt x="801" y="1702"/>
                    <a:pt x="734" y="467"/>
                    <a:pt x="701" y="367"/>
                  </a:cubicBezTo>
                  <a:cubicBezTo>
                    <a:pt x="701" y="167"/>
                    <a:pt x="534"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0"/>
            <p:cNvSpPr/>
            <p:nvPr/>
          </p:nvSpPr>
          <p:spPr>
            <a:xfrm>
              <a:off x="6052189" y="3692235"/>
              <a:ext cx="294876" cy="230812"/>
            </a:xfrm>
            <a:custGeom>
              <a:rect b="b" l="l" r="r" t="t"/>
              <a:pathLst>
                <a:path extrusionOk="0" h="11176" w="14278">
                  <a:moveTo>
                    <a:pt x="13243" y="1"/>
                  </a:moveTo>
                  <a:lnTo>
                    <a:pt x="0" y="67"/>
                  </a:lnTo>
                  <a:lnTo>
                    <a:pt x="1001" y="11175"/>
                  </a:lnTo>
                  <a:lnTo>
                    <a:pt x="14277" y="11142"/>
                  </a:lnTo>
                  <a:lnTo>
                    <a:pt x="13243"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0"/>
            <p:cNvSpPr/>
            <p:nvPr/>
          </p:nvSpPr>
          <p:spPr>
            <a:xfrm>
              <a:off x="6052189" y="3692235"/>
              <a:ext cx="294876" cy="230812"/>
            </a:xfrm>
            <a:custGeom>
              <a:rect b="b" l="l" r="r" t="t"/>
              <a:pathLst>
                <a:path extrusionOk="0" h="11176" w="14278">
                  <a:moveTo>
                    <a:pt x="13243" y="1"/>
                  </a:moveTo>
                  <a:lnTo>
                    <a:pt x="0" y="67"/>
                  </a:lnTo>
                  <a:lnTo>
                    <a:pt x="1001" y="11175"/>
                  </a:lnTo>
                  <a:lnTo>
                    <a:pt x="14277" y="11142"/>
                  </a:lnTo>
                  <a:lnTo>
                    <a:pt x="1324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0"/>
            <p:cNvSpPr/>
            <p:nvPr/>
          </p:nvSpPr>
          <p:spPr>
            <a:xfrm>
              <a:off x="6128645" y="3708777"/>
              <a:ext cx="139177" cy="40665"/>
            </a:xfrm>
            <a:custGeom>
              <a:rect b="b" l="l" r="r" t="t"/>
              <a:pathLst>
                <a:path extrusionOk="0" h="1969" w="6739">
                  <a:moveTo>
                    <a:pt x="6572" y="0"/>
                  </a:moveTo>
                  <a:lnTo>
                    <a:pt x="1" y="34"/>
                  </a:lnTo>
                  <a:lnTo>
                    <a:pt x="168" y="1968"/>
                  </a:lnTo>
                  <a:lnTo>
                    <a:pt x="6739" y="1935"/>
                  </a:lnTo>
                  <a:lnTo>
                    <a:pt x="6572" y="0"/>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0"/>
            <p:cNvSpPr/>
            <p:nvPr/>
          </p:nvSpPr>
          <p:spPr>
            <a:xfrm>
              <a:off x="6128645" y="3708777"/>
              <a:ext cx="139177" cy="40665"/>
            </a:xfrm>
            <a:custGeom>
              <a:rect b="b" l="l" r="r" t="t"/>
              <a:pathLst>
                <a:path extrusionOk="0" h="1969" w="6739">
                  <a:moveTo>
                    <a:pt x="6572" y="0"/>
                  </a:moveTo>
                  <a:lnTo>
                    <a:pt x="1" y="34"/>
                  </a:lnTo>
                  <a:lnTo>
                    <a:pt x="168" y="1968"/>
                  </a:lnTo>
                  <a:lnTo>
                    <a:pt x="6739" y="1935"/>
                  </a:lnTo>
                  <a:lnTo>
                    <a:pt x="657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0"/>
            <p:cNvSpPr/>
            <p:nvPr/>
          </p:nvSpPr>
          <p:spPr>
            <a:xfrm>
              <a:off x="6074907" y="3765944"/>
              <a:ext cx="39302" cy="35853"/>
            </a:xfrm>
            <a:custGeom>
              <a:rect b="b" l="l" r="r" t="t"/>
              <a:pathLst>
                <a:path extrusionOk="0" h="1736" w="1903">
                  <a:moveTo>
                    <a:pt x="1" y="1"/>
                  </a:moveTo>
                  <a:lnTo>
                    <a:pt x="134" y="1736"/>
                  </a:lnTo>
                  <a:lnTo>
                    <a:pt x="1902" y="1736"/>
                  </a:lnTo>
                  <a:lnTo>
                    <a:pt x="173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0"/>
            <p:cNvSpPr/>
            <p:nvPr/>
          </p:nvSpPr>
          <p:spPr>
            <a:xfrm>
              <a:off x="6125898" y="3765262"/>
              <a:ext cx="39281" cy="36534"/>
            </a:xfrm>
            <a:custGeom>
              <a:rect b="b" l="l" r="r" t="t"/>
              <a:pathLst>
                <a:path extrusionOk="0" h="1769" w="1902">
                  <a:moveTo>
                    <a:pt x="0" y="1"/>
                  </a:moveTo>
                  <a:lnTo>
                    <a:pt x="167" y="1769"/>
                  </a:lnTo>
                  <a:lnTo>
                    <a:pt x="1902" y="1769"/>
                  </a:lnTo>
                  <a:lnTo>
                    <a:pt x="17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0"/>
            <p:cNvSpPr/>
            <p:nvPr/>
          </p:nvSpPr>
          <p:spPr>
            <a:xfrm>
              <a:off x="6079058" y="3814167"/>
              <a:ext cx="39281" cy="36534"/>
            </a:xfrm>
            <a:custGeom>
              <a:rect b="b" l="l" r="r" t="t"/>
              <a:pathLst>
                <a:path extrusionOk="0" h="1769" w="1902">
                  <a:moveTo>
                    <a:pt x="1768" y="1"/>
                  </a:moveTo>
                  <a:lnTo>
                    <a:pt x="0" y="34"/>
                  </a:lnTo>
                  <a:lnTo>
                    <a:pt x="167" y="1769"/>
                  </a:lnTo>
                  <a:lnTo>
                    <a:pt x="1901" y="1769"/>
                  </a:lnTo>
                  <a:lnTo>
                    <a:pt x="17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0"/>
            <p:cNvSpPr/>
            <p:nvPr/>
          </p:nvSpPr>
          <p:spPr>
            <a:xfrm>
              <a:off x="6083189" y="3863093"/>
              <a:ext cx="39963" cy="36534"/>
            </a:xfrm>
            <a:custGeom>
              <a:rect b="b" l="l" r="r" t="t"/>
              <a:pathLst>
                <a:path extrusionOk="0" h="1769" w="1935">
                  <a:moveTo>
                    <a:pt x="1768" y="0"/>
                  </a:moveTo>
                  <a:lnTo>
                    <a:pt x="0" y="34"/>
                  </a:lnTo>
                  <a:lnTo>
                    <a:pt x="167" y="1768"/>
                  </a:lnTo>
                  <a:lnTo>
                    <a:pt x="1935" y="1768"/>
                  </a:lnTo>
                  <a:lnTo>
                    <a:pt x="176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0"/>
            <p:cNvSpPr/>
            <p:nvPr/>
          </p:nvSpPr>
          <p:spPr>
            <a:xfrm>
              <a:off x="6130710" y="3814167"/>
              <a:ext cx="39302" cy="36534"/>
            </a:xfrm>
            <a:custGeom>
              <a:rect b="b" l="l" r="r" t="t"/>
              <a:pathLst>
                <a:path extrusionOk="0" h="1769" w="1903">
                  <a:moveTo>
                    <a:pt x="1" y="1"/>
                  </a:moveTo>
                  <a:lnTo>
                    <a:pt x="134" y="1769"/>
                  </a:lnTo>
                  <a:lnTo>
                    <a:pt x="1902" y="1769"/>
                  </a:lnTo>
                  <a:lnTo>
                    <a:pt x="1735"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0"/>
            <p:cNvSpPr/>
            <p:nvPr/>
          </p:nvSpPr>
          <p:spPr>
            <a:xfrm>
              <a:off x="6130710" y="3814167"/>
              <a:ext cx="39302" cy="36534"/>
            </a:xfrm>
            <a:custGeom>
              <a:rect b="b" l="l" r="r" t="t"/>
              <a:pathLst>
                <a:path extrusionOk="0" h="1769" w="1903">
                  <a:moveTo>
                    <a:pt x="1" y="1"/>
                  </a:moveTo>
                  <a:lnTo>
                    <a:pt x="134" y="1769"/>
                  </a:lnTo>
                  <a:lnTo>
                    <a:pt x="1902" y="1769"/>
                  </a:lnTo>
                  <a:lnTo>
                    <a:pt x="173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0"/>
            <p:cNvSpPr/>
            <p:nvPr/>
          </p:nvSpPr>
          <p:spPr>
            <a:xfrm>
              <a:off x="6181701" y="3814167"/>
              <a:ext cx="39983" cy="36534"/>
            </a:xfrm>
            <a:custGeom>
              <a:rect b="b" l="l" r="r" t="t"/>
              <a:pathLst>
                <a:path extrusionOk="0" h="1769" w="1936">
                  <a:moveTo>
                    <a:pt x="0" y="1"/>
                  </a:moveTo>
                  <a:lnTo>
                    <a:pt x="167" y="1769"/>
                  </a:lnTo>
                  <a:lnTo>
                    <a:pt x="1935" y="1736"/>
                  </a:lnTo>
                  <a:lnTo>
                    <a:pt x="1768"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0"/>
            <p:cNvSpPr/>
            <p:nvPr/>
          </p:nvSpPr>
          <p:spPr>
            <a:xfrm>
              <a:off x="6181701" y="3814167"/>
              <a:ext cx="39983" cy="36534"/>
            </a:xfrm>
            <a:custGeom>
              <a:rect b="b" l="l" r="r" t="t"/>
              <a:pathLst>
                <a:path extrusionOk="0" h="1769" w="1936">
                  <a:moveTo>
                    <a:pt x="0" y="1"/>
                  </a:moveTo>
                  <a:lnTo>
                    <a:pt x="167" y="1769"/>
                  </a:lnTo>
                  <a:lnTo>
                    <a:pt x="1935" y="1736"/>
                  </a:lnTo>
                  <a:lnTo>
                    <a:pt x="176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0"/>
            <p:cNvSpPr/>
            <p:nvPr/>
          </p:nvSpPr>
          <p:spPr>
            <a:xfrm>
              <a:off x="6233374" y="3814167"/>
              <a:ext cx="39281" cy="35853"/>
            </a:xfrm>
            <a:custGeom>
              <a:rect b="b" l="l" r="r" t="t"/>
              <a:pathLst>
                <a:path extrusionOk="0" h="1736" w="1902">
                  <a:moveTo>
                    <a:pt x="0" y="1"/>
                  </a:moveTo>
                  <a:lnTo>
                    <a:pt x="167" y="1736"/>
                  </a:lnTo>
                  <a:lnTo>
                    <a:pt x="1901" y="1736"/>
                  </a:lnTo>
                  <a:lnTo>
                    <a:pt x="1735"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0"/>
            <p:cNvSpPr/>
            <p:nvPr/>
          </p:nvSpPr>
          <p:spPr>
            <a:xfrm>
              <a:off x="6233374" y="3814167"/>
              <a:ext cx="39281" cy="35853"/>
            </a:xfrm>
            <a:custGeom>
              <a:rect b="b" l="l" r="r" t="t"/>
              <a:pathLst>
                <a:path extrusionOk="0" h="1736" w="1902">
                  <a:moveTo>
                    <a:pt x="0" y="1"/>
                  </a:moveTo>
                  <a:lnTo>
                    <a:pt x="167" y="1736"/>
                  </a:lnTo>
                  <a:lnTo>
                    <a:pt x="1901" y="1736"/>
                  </a:lnTo>
                  <a:lnTo>
                    <a:pt x="173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0"/>
            <p:cNvSpPr/>
            <p:nvPr/>
          </p:nvSpPr>
          <p:spPr>
            <a:xfrm>
              <a:off x="6284344" y="3813486"/>
              <a:ext cx="39983" cy="36534"/>
            </a:xfrm>
            <a:custGeom>
              <a:rect b="b" l="l" r="r" t="t"/>
              <a:pathLst>
                <a:path extrusionOk="0" h="1769" w="1936">
                  <a:moveTo>
                    <a:pt x="1" y="1"/>
                  </a:moveTo>
                  <a:lnTo>
                    <a:pt x="167" y="1769"/>
                  </a:lnTo>
                  <a:lnTo>
                    <a:pt x="1935" y="1769"/>
                  </a:lnTo>
                  <a:lnTo>
                    <a:pt x="1768"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0"/>
            <p:cNvSpPr/>
            <p:nvPr/>
          </p:nvSpPr>
          <p:spPr>
            <a:xfrm>
              <a:off x="6284344" y="3813486"/>
              <a:ext cx="39983" cy="36534"/>
            </a:xfrm>
            <a:custGeom>
              <a:rect b="b" l="l" r="r" t="t"/>
              <a:pathLst>
                <a:path extrusionOk="0" h="1769" w="1936">
                  <a:moveTo>
                    <a:pt x="1" y="1"/>
                  </a:moveTo>
                  <a:lnTo>
                    <a:pt x="167" y="1769"/>
                  </a:lnTo>
                  <a:lnTo>
                    <a:pt x="1935" y="1769"/>
                  </a:lnTo>
                  <a:lnTo>
                    <a:pt x="176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0"/>
            <p:cNvSpPr/>
            <p:nvPr/>
          </p:nvSpPr>
          <p:spPr>
            <a:xfrm>
              <a:off x="6134861" y="3863093"/>
              <a:ext cx="39281" cy="36534"/>
            </a:xfrm>
            <a:custGeom>
              <a:rect b="b" l="l" r="r" t="t"/>
              <a:pathLst>
                <a:path extrusionOk="0" h="1769" w="1902">
                  <a:moveTo>
                    <a:pt x="0" y="0"/>
                  </a:moveTo>
                  <a:lnTo>
                    <a:pt x="167" y="1768"/>
                  </a:lnTo>
                  <a:lnTo>
                    <a:pt x="1901" y="1768"/>
                  </a:lnTo>
                  <a:lnTo>
                    <a:pt x="1735" y="0"/>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0"/>
            <p:cNvSpPr/>
            <p:nvPr/>
          </p:nvSpPr>
          <p:spPr>
            <a:xfrm>
              <a:off x="6134861" y="3863093"/>
              <a:ext cx="39281" cy="36534"/>
            </a:xfrm>
            <a:custGeom>
              <a:rect b="b" l="l" r="r" t="t"/>
              <a:pathLst>
                <a:path extrusionOk="0" h="1769" w="1902">
                  <a:moveTo>
                    <a:pt x="0" y="0"/>
                  </a:moveTo>
                  <a:lnTo>
                    <a:pt x="167" y="1768"/>
                  </a:lnTo>
                  <a:lnTo>
                    <a:pt x="1901" y="1768"/>
                  </a:lnTo>
                  <a:lnTo>
                    <a:pt x="173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0"/>
            <p:cNvSpPr/>
            <p:nvPr/>
          </p:nvSpPr>
          <p:spPr>
            <a:xfrm>
              <a:off x="6186513" y="3863093"/>
              <a:ext cx="39302" cy="36534"/>
            </a:xfrm>
            <a:custGeom>
              <a:rect b="b" l="l" r="r" t="t"/>
              <a:pathLst>
                <a:path extrusionOk="0" h="1769" w="1903">
                  <a:moveTo>
                    <a:pt x="1" y="0"/>
                  </a:moveTo>
                  <a:lnTo>
                    <a:pt x="134" y="1768"/>
                  </a:lnTo>
                  <a:lnTo>
                    <a:pt x="1902" y="1735"/>
                  </a:lnTo>
                  <a:lnTo>
                    <a:pt x="1735" y="0"/>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0"/>
            <p:cNvSpPr/>
            <p:nvPr/>
          </p:nvSpPr>
          <p:spPr>
            <a:xfrm>
              <a:off x="6186513" y="3863093"/>
              <a:ext cx="39302" cy="36534"/>
            </a:xfrm>
            <a:custGeom>
              <a:rect b="b" l="l" r="r" t="t"/>
              <a:pathLst>
                <a:path extrusionOk="0" h="1769" w="1903">
                  <a:moveTo>
                    <a:pt x="1" y="0"/>
                  </a:moveTo>
                  <a:lnTo>
                    <a:pt x="134" y="1768"/>
                  </a:lnTo>
                  <a:lnTo>
                    <a:pt x="1902" y="1735"/>
                  </a:lnTo>
                  <a:lnTo>
                    <a:pt x="173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0"/>
            <p:cNvSpPr/>
            <p:nvPr/>
          </p:nvSpPr>
          <p:spPr>
            <a:xfrm>
              <a:off x="6237504" y="3862391"/>
              <a:ext cx="39963" cy="36534"/>
            </a:xfrm>
            <a:custGeom>
              <a:rect b="b" l="l" r="r" t="t"/>
              <a:pathLst>
                <a:path extrusionOk="0" h="1769" w="1935">
                  <a:moveTo>
                    <a:pt x="1768" y="1"/>
                  </a:moveTo>
                  <a:lnTo>
                    <a:pt x="0" y="34"/>
                  </a:lnTo>
                  <a:lnTo>
                    <a:pt x="167" y="1769"/>
                  </a:lnTo>
                  <a:lnTo>
                    <a:pt x="1935" y="1769"/>
                  </a:lnTo>
                  <a:lnTo>
                    <a:pt x="1768"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0"/>
            <p:cNvSpPr/>
            <p:nvPr/>
          </p:nvSpPr>
          <p:spPr>
            <a:xfrm>
              <a:off x="6237504" y="3862391"/>
              <a:ext cx="39963" cy="36534"/>
            </a:xfrm>
            <a:custGeom>
              <a:rect b="b" l="l" r="r" t="t"/>
              <a:pathLst>
                <a:path extrusionOk="0" h="1769" w="1935">
                  <a:moveTo>
                    <a:pt x="1768" y="1"/>
                  </a:moveTo>
                  <a:lnTo>
                    <a:pt x="0" y="34"/>
                  </a:lnTo>
                  <a:lnTo>
                    <a:pt x="167" y="1769"/>
                  </a:lnTo>
                  <a:lnTo>
                    <a:pt x="1935" y="1769"/>
                  </a:lnTo>
                  <a:lnTo>
                    <a:pt x="176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0"/>
            <p:cNvSpPr/>
            <p:nvPr/>
          </p:nvSpPr>
          <p:spPr>
            <a:xfrm>
              <a:off x="6177570" y="3765262"/>
              <a:ext cx="39281" cy="36534"/>
            </a:xfrm>
            <a:custGeom>
              <a:rect b="b" l="l" r="r" t="t"/>
              <a:pathLst>
                <a:path extrusionOk="0" h="1769" w="1902">
                  <a:moveTo>
                    <a:pt x="0" y="1"/>
                  </a:moveTo>
                  <a:lnTo>
                    <a:pt x="134" y="1769"/>
                  </a:lnTo>
                  <a:lnTo>
                    <a:pt x="1902" y="1735"/>
                  </a:lnTo>
                  <a:lnTo>
                    <a:pt x="1735"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0"/>
            <p:cNvSpPr/>
            <p:nvPr/>
          </p:nvSpPr>
          <p:spPr>
            <a:xfrm>
              <a:off x="6177570" y="3765262"/>
              <a:ext cx="39281" cy="36534"/>
            </a:xfrm>
            <a:custGeom>
              <a:rect b="b" l="l" r="r" t="t"/>
              <a:pathLst>
                <a:path extrusionOk="0" h="1769" w="1902">
                  <a:moveTo>
                    <a:pt x="0" y="1"/>
                  </a:moveTo>
                  <a:lnTo>
                    <a:pt x="134" y="1769"/>
                  </a:lnTo>
                  <a:lnTo>
                    <a:pt x="1902" y="1735"/>
                  </a:lnTo>
                  <a:lnTo>
                    <a:pt x="173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0"/>
            <p:cNvSpPr/>
            <p:nvPr/>
          </p:nvSpPr>
          <p:spPr>
            <a:xfrm>
              <a:off x="6228541" y="3765262"/>
              <a:ext cx="39983" cy="35853"/>
            </a:xfrm>
            <a:custGeom>
              <a:rect b="b" l="l" r="r" t="t"/>
              <a:pathLst>
                <a:path extrusionOk="0" h="1736" w="1936">
                  <a:moveTo>
                    <a:pt x="1" y="1"/>
                  </a:moveTo>
                  <a:lnTo>
                    <a:pt x="167" y="1735"/>
                  </a:lnTo>
                  <a:lnTo>
                    <a:pt x="1935" y="1735"/>
                  </a:lnTo>
                  <a:lnTo>
                    <a:pt x="1769"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0"/>
            <p:cNvSpPr/>
            <p:nvPr/>
          </p:nvSpPr>
          <p:spPr>
            <a:xfrm>
              <a:off x="6228541" y="3765262"/>
              <a:ext cx="39983" cy="35853"/>
            </a:xfrm>
            <a:custGeom>
              <a:rect b="b" l="l" r="r" t="t"/>
              <a:pathLst>
                <a:path extrusionOk="0" h="1736" w="1936">
                  <a:moveTo>
                    <a:pt x="1" y="1"/>
                  </a:moveTo>
                  <a:lnTo>
                    <a:pt x="167" y="1735"/>
                  </a:lnTo>
                  <a:lnTo>
                    <a:pt x="1935" y="1735"/>
                  </a:lnTo>
                  <a:lnTo>
                    <a:pt x="176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0"/>
            <p:cNvSpPr/>
            <p:nvPr/>
          </p:nvSpPr>
          <p:spPr>
            <a:xfrm>
              <a:off x="6280213" y="3764580"/>
              <a:ext cx="39281" cy="36534"/>
            </a:xfrm>
            <a:custGeom>
              <a:rect b="b" l="l" r="r" t="t"/>
              <a:pathLst>
                <a:path extrusionOk="0" h="1769" w="1902">
                  <a:moveTo>
                    <a:pt x="1735" y="0"/>
                  </a:moveTo>
                  <a:lnTo>
                    <a:pt x="0" y="34"/>
                  </a:lnTo>
                  <a:lnTo>
                    <a:pt x="167" y="1768"/>
                  </a:lnTo>
                  <a:lnTo>
                    <a:pt x="1902" y="1768"/>
                  </a:lnTo>
                  <a:lnTo>
                    <a:pt x="1735" y="0"/>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0"/>
            <p:cNvSpPr/>
            <p:nvPr/>
          </p:nvSpPr>
          <p:spPr>
            <a:xfrm>
              <a:off x="6280213" y="3764580"/>
              <a:ext cx="39281" cy="36534"/>
            </a:xfrm>
            <a:custGeom>
              <a:rect b="b" l="l" r="r" t="t"/>
              <a:pathLst>
                <a:path extrusionOk="0" h="1769" w="1902">
                  <a:moveTo>
                    <a:pt x="1735" y="0"/>
                  </a:moveTo>
                  <a:lnTo>
                    <a:pt x="0" y="34"/>
                  </a:lnTo>
                  <a:lnTo>
                    <a:pt x="167" y="1768"/>
                  </a:lnTo>
                  <a:lnTo>
                    <a:pt x="1902" y="1768"/>
                  </a:lnTo>
                  <a:lnTo>
                    <a:pt x="173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0"/>
            <p:cNvSpPr/>
            <p:nvPr/>
          </p:nvSpPr>
          <p:spPr>
            <a:xfrm>
              <a:off x="6289177" y="3862391"/>
              <a:ext cx="39281" cy="36534"/>
            </a:xfrm>
            <a:custGeom>
              <a:rect b="b" l="l" r="r" t="t"/>
              <a:pathLst>
                <a:path extrusionOk="0" h="1769" w="1902">
                  <a:moveTo>
                    <a:pt x="0" y="1"/>
                  </a:moveTo>
                  <a:lnTo>
                    <a:pt x="167" y="1769"/>
                  </a:lnTo>
                  <a:lnTo>
                    <a:pt x="1901" y="1769"/>
                  </a:lnTo>
                  <a:lnTo>
                    <a:pt x="173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0"/>
            <p:cNvSpPr/>
            <p:nvPr/>
          </p:nvSpPr>
          <p:spPr>
            <a:xfrm>
              <a:off x="6565424" y="3852064"/>
              <a:ext cx="70280" cy="76497"/>
            </a:xfrm>
            <a:custGeom>
              <a:rect b="b" l="l" r="r" t="t"/>
              <a:pathLst>
                <a:path extrusionOk="0" h="3704" w="3403">
                  <a:moveTo>
                    <a:pt x="0" y="1"/>
                  </a:moveTo>
                  <a:lnTo>
                    <a:pt x="0" y="3703"/>
                  </a:lnTo>
                  <a:lnTo>
                    <a:pt x="3036" y="3703"/>
                  </a:lnTo>
                  <a:cubicBezTo>
                    <a:pt x="3336" y="3637"/>
                    <a:pt x="3336" y="3236"/>
                    <a:pt x="3036" y="3170"/>
                  </a:cubicBezTo>
                  <a:lnTo>
                    <a:pt x="3036" y="534"/>
                  </a:lnTo>
                  <a:cubicBezTo>
                    <a:pt x="3403" y="534"/>
                    <a:pt x="3403" y="1"/>
                    <a:pt x="3036"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0"/>
            <p:cNvSpPr/>
            <p:nvPr/>
          </p:nvSpPr>
          <p:spPr>
            <a:xfrm>
              <a:off x="6565424" y="3852064"/>
              <a:ext cx="70280" cy="76497"/>
            </a:xfrm>
            <a:custGeom>
              <a:rect b="b" l="l" r="r" t="t"/>
              <a:pathLst>
                <a:path extrusionOk="0" h="3704" w="3403">
                  <a:moveTo>
                    <a:pt x="0" y="1"/>
                  </a:moveTo>
                  <a:lnTo>
                    <a:pt x="0" y="3703"/>
                  </a:lnTo>
                  <a:lnTo>
                    <a:pt x="3036" y="3703"/>
                  </a:lnTo>
                  <a:cubicBezTo>
                    <a:pt x="3336" y="3637"/>
                    <a:pt x="3336" y="3236"/>
                    <a:pt x="3036" y="3170"/>
                  </a:cubicBezTo>
                  <a:lnTo>
                    <a:pt x="3036" y="534"/>
                  </a:lnTo>
                  <a:cubicBezTo>
                    <a:pt x="3403" y="534"/>
                    <a:pt x="3403"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0"/>
            <p:cNvSpPr/>
            <p:nvPr/>
          </p:nvSpPr>
          <p:spPr>
            <a:xfrm>
              <a:off x="6579200" y="3863093"/>
              <a:ext cx="48926" cy="54440"/>
            </a:xfrm>
            <a:custGeom>
              <a:rect b="b" l="l" r="r" t="t"/>
              <a:pathLst>
                <a:path extrusionOk="0" h="2636" w="2369">
                  <a:moveTo>
                    <a:pt x="0" y="0"/>
                  </a:moveTo>
                  <a:lnTo>
                    <a:pt x="0" y="2636"/>
                  </a:lnTo>
                  <a:lnTo>
                    <a:pt x="2369" y="2636"/>
                  </a:lnTo>
                  <a:lnTo>
                    <a:pt x="2369" y="0"/>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0"/>
            <p:cNvSpPr/>
            <p:nvPr/>
          </p:nvSpPr>
          <p:spPr>
            <a:xfrm>
              <a:off x="6579200" y="3863093"/>
              <a:ext cx="48926" cy="54440"/>
            </a:xfrm>
            <a:custGeom>
              <a:rect b="b" l="l" r="r" t="t"/>
              <a:pathLst>
                <a:path extrusionOk="0" h="2636" w="2369">
                  <a:moveTo>
                    <a:pt x="0" y="0"/>
                  </a:moveTo>
                  <a:lnTo>
                    <a:pt x="0" y="2636"/>
                  </a:lnTo>
                  <a:lnTo>
                    <a:pt x="2369" y="2636"/>
                  </a:lnTo>
                  <a:lnTo>
                    <a:pt x="236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0"/>
            <p:cNvSpPr/>
            <p:nvPr/>
          </p:nvSpPr>
          <p:spPr>
            <a:xfrm>
              <a:off x="6300184" y="3857579"/>
              <a:ext cx="289362" cy="65468"/>
            </a:xfrm>
            <a:custGeom>
              <a:rect b="b" l="l" r="r" t="t"/>
              <a:pathLst>
                <a:path extrusionOk="0" h="3170" w="14011">
                  <a:moveTo>
                    <a:pt x="1001" y="0"/>
                  </a:moveTo>
                  <a:cubicBezTo>
                    <a:pt x="468" y="0"/>
                    <a:pt x="1" y="734"/>
                    <a:pt x="1" y="1602"/>
                  </a:cubicBezTo>
                  <a:cubicBezTo>
                    <a:pt x="1" y="2469"/>
                    <a:pt x="468" y="3169"/>
                    <a:pt x="1001" y="3169"/>
                  </a:cubicBezTo>
                  <a:lnTo>
                    <a:pt x="14011" y="3169"/>
                  </a:lnTo>
                  <a:lnTo>
                    <a:pt x="14011" y="0"/>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0"/>
            <p:cNvSpPr/>
            <p:nvPr/>
          </p:nvSpPr>
          <p:spPr>
            <a:xfrm>
              <a:off x="6300184" y="3857579"/>
              <a:ext cx="289362" cy="65468"/>
            </a:xfrm>
            <a:custGeom>
              <a:rect b="b" l="l" r="r" t="t"/>
              <a:pathLst>
                <a:path extrusionOk="0" h="3170" w="14011">
                  <a:moveTo>
                    <a:pt x="1001" y="0"/>
                  </a:moveTo>
                  <a:cubicBezTo>
                    <a:pt x="468" y="0"/>
                    <a:pt x="1" y="734"/>
                    <a:pt x="1" y="1602"/>
                  </a:cubicBezTo>
                  <a:cubicBezTo>
                    <a:pt x="1" y="2469"/>
                    <a:pt x="468" y="3169"/>
                    <a:pt x="1001" y="3169"/>
                  </a:cubicBezTo>
                  <a:lnTo>
                    <a:pt x="14011" y="3169"/>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0"/>
            <p:cNvSpPr/>
            <p:nvPr/>
          </p:nvSpPr>
          <p:spPr>
            <a:xfrm>
              <a:off x="6284344" y="3851445"/>
              <a:ext cx="312782" cy="77034"/>
            </a:xfrm>
            <a:custGeom>
              <a:rect b="b" l="l" r="r" t="t"/>
              <a:pathLst>
                <a:path extrusionOk="0" h="3730" w="15145">
                  <a:moveTo>
                    <a:pt x="3055" y="1"/>
                  </a:moveTo>
                  <a:cubicBezTo>
                    <a:pt x="2632" y="1"/>
                    <a:pt x="2213" y="8"/>
                    <a:pt x="1802" y="31"/>
                  </a:cubicBezTo>
                  <a:cubicBezTo>
                    <a:pt x="1" y="164"/>
                    <a:pt x="101" y="3667"/>
                    <a:pt x="1935" y="3700"/>
                  </a:cubicBezTo>
                  <a:cubicBezTo>
                    <a:pt x="2825" y="3722"/>
                    <a:pt x="4252" y="3730"/>
                    <a:pt x="5858" y="3730"/>
                  </a:cubicBezTo>
                  <a:cubicBezTo>
                    <a:pt x="9070" y="3730"/>
                    <a:pt x="12999" y="3700"/>
                    <a:pt x="14778" y="3700"/>
                  </a:cubicBezTo>
                  <a:cubicBezTo>
                    <a:pt x="15078" y="3667"/>
                    <a:pt x="15078" y="3233"/>
                    <a:pt x="14778" y="3200"/>
                  </a:cubicBezTo>
                  <a:lnTo>
                    <a:pt x="1768" y="3200"/>
                  </a:lnTo>
                  <a:cubicBezTo>
                    <a:pt x="968" y="3066"/>
                    <a:pt x="901" y="1832"/>
                    <a:pt x="1101" y="1231"/>
                  </a:cubicBezTo>
                  <a:cubicBezTo>
                    <a:pt x="1335" y="531"/>
                    <a:pt x="1768" y="531"/>
                    <a:pt x="2369" y="531"/>
                  </a:cubicBezTo>
                  <a:lnTo>
                    <a:pt x="14778" y="531"/>
                  </a:lnTo>
                  <a:cubicBezTo>
                    <a:pt x="15145" y="531"/>
                    <a:pt x="15145" y="31"/>
                    <a:pt x="14778" y="31"/>
                  </a:cubicBezTo>
                  <a:lnTo>
                    <a:pt x="5605" y="31"/>
                  </a:lnTo>
                  <a:cubicBezTo>
                    <a:pt x="4759" y="31"/>
                    <a:pt x="3900" y="1"/>
                    <a:pt x="30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0"/>
            <p:cNvSpPr/>
            <p:nvPr/>
          </p:nvSpPr>
          <p:spPr>
            <a:xfrm>
              <a:off x="6566787" y="3825196"/>
              <a:ext cx="44114" cy="26890"/>
            </a:xfrm>
            <a:custGeom>
              <a:rect b="b" l="l" r="r" t="t"/>
              <a:pathLst>
                <a:path extrusionOk="0" h="1302" w="2136">
                  <a:moveTo>
                    <a:pt x="935" y="1"/>
                  </a:moveTo>
                  <a:cubicBezTo>
                    <a:pt x="802" y="34"/>
                    <a:pt x="701" y="67"/>
                    <a:pt x="568" y="167"/>
                  </a:cubicBezTo>
                  <a:cubicBezTo>
                    <a:pt x="234" y="434"/>
                    <a:pt x="1" y="835"/>
                    <a:pt x="1" y="1302"/>
                  </a:cubicBezTo>
                  <a:lnTo>
                    <a:pt x="2136" y="1268"/>
                  </a:lnTo>
                  <a:cubicBezTo>
                    <a:pt x="2002" y="1235"/>
                    <a:pt x="1902" y="1135"/>
                    <a:pt x="1836" y="1035"/>
                  </a:cubicBezTo>
                  <a:cubicBezTo>
                    <a:pt x="1736" y="801"/>
                    <a:pt x="1635" y="601"/>
                    <a:pt x="1502" y="401"/>
                  </a:cubicBezTo>
                  <a:cubicBezTo>
                    <a:pt x="1369" y="201"/>
                    <a:pt x="1168" y="67"/>
                    <a:pt x="93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0"/>
            <p:cNvSpPr/>
            <p:nvPr/>
          </p:nvSpPr>
          <p:spPr>
            <a:xfrm>
              <a:off x="6567490" y="3825196"/>
              <a:ext cx="43412" cy="26208"/>
            </a:xfrm>
            <a:custGeom>
              <a:rect b="b" l="l" r="r" t="t"/>
              <a:pathLst>
                <a:path extrusionOk="0" h="1269" w="2102">
                  <a:moveTo>
                    <a:pt x="901" y="1"/>
                  </a:moveTo>
                  <a:cubicBezTo>
                    <a:pt x="768" y="34"/>
                    <a:pt x="634" y="67"/>
                    <a:pt x="534" y="167"/>
                  </a:cubicBezTo>
                  <a:cubicBezTo>
                    <a:pt x="167" y="401"/>
                    <a:pt x="0" y="801"/>
                    <a:pt x="0" y="1235"/>
                  </a:cubicBezTo>
                  <a:lnTo>
                    <a:pt x="2102" y="1268"/>
                  </a:lnTo>
                  <a:cubicBezTo>
                    <a:pt x="1968" y="1235"/>
                    <a:pt x="1835" y="1135"/>
                    <a:pt x="1768" y="1035"/>
                  </a:cubicBezTo>
                  <a:cubicBezTo>
                    <a:pt x="1668" y="801"/>
                    <a:pt x="1568" y="601"/>
                    <a:pt x="1435" y="401"/>
                  </a:cubicBezTo>
                  <a:cubicBezTo>
                    <a:pt x="1301" y="201"/>
                    <a:pt x="1101" y="67"/>
                    <a:pt x="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0"/>
            <p:cNvSpPr/>
            <p:nvPr/>
          </p:nvSpPr>
          <p:spPr>
            <a:xfrm>
              <a:off x="6490332" y="3801776"/>
              <a:ext cx="47542" cy="49628"/>
            </a:xfrm>
            <a:custGeom>
              <a:rect b="b" l="l" r="r" t="t"/>
              <a:pathLst>
                <a:path extrusionOk="0" h="2403" w="2302">
                  <a:moveTo>
                    <a:pt x="1735" y="1"/>
                  </a:moveTo>
                  <a:cubicBezTo>
                    <a:pt x="1501" y="67"/>
                    <a:pt x="1268" y="167"/>
                    <a:pt x="1034" y="301"/>
                  </a:cubicBezTo>
                  <a:cubicBezTo>
                    <a:pt x="734" y="534"/>
                    <a:pt x="501" y="801"/>
                    <a:pt x="334" y="1135"/>
                  </a:cubicBezTo>
                  <a:cubicBezTo>
                    <a:pt x="167" y="1535"/>
                    <a:pt x="34" y="1969"/>
                    <a:pt x="0" y="2402"/>
                  </a:cubicBezTo>
                  <a:lnTo>
                    <a:pt x="2302" y="2402"/>
                  </a:lnTo>
                  <a:lnTo>
                    <a:pt x="2302" y="2235"/>
                  </a:lnTo>
                  <a:cubicBezTo>
                    <a:pt x="2068" y="2069"/>
                    <a:pt x="2135" y="201"/>
                    <a:pt x="173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0"/>
            <p:cNvSpPr/>
            <p:nvPr/>
          </p:nvSpPr>
          <p:spPr>
            <a:xfrm>
              <a:off x="6537172" y="3824514"/>
              <a:ext cx="48244" cy="26187"/>
            </a:xfrm>
            <a:custGeom>
              <a:rect b="b" l="l" r="r" t="t"/>
              <a:pathLst>
                <a:path extrusionOk="0" h="1268" w="2336">
                  <a:moveTo>
                    <a:pt x="601" y="0"/>
                  </a:moveTo>
                  <a:lnTo>
                    <a:pt x="601" y="34"/>
                  </a:lnTo>
                  <a:cubicBezTo>
                    <a:pt x="559" y="20"/>
                    <a:pt x="521" y="13"/>
                    <a:pt x="485" y="13"/>
                  </a:cubicBezTo>
                  <a:cubicBezTo>
                    <a:pt x="14" y="13"/>
                    <a:pt x="94" y="1168"/>
                    <a:pt x="1" y="1168"/>
                  </a:cubicBezTo>
                  <a:lnTo>
                    <a:pt x="1" y="1268"/>
                  </a:lnTo>
                  <a:lnTo>
                    <a:pt x="1502" y="1268"/>
                  </a:lnTo>
                  <a:cubicBezTo>
                    <a:pt x="1502" y="1235"/>
                    <a:pt x="1502" y="1235"/>
                    <a:pt x="1502" y="1201"/>
                  </a:cubicBezTo>
                  <a:cubicBezTo>
                    <a:pt x="1502" y="801"/>
                    <a:pt x="1702" y="434"/>
                    <a:pt x="2002" y="200"/>
                  </a:cubicBezTo>
                  <a:cubicBezTo>
                    <a:pt x="2102" y="134"/>
                    <a:pt x="2236" y="67"/>
                    <a:pt x="2336" y="34"/>
                  </a:cubicBezTo>
                  <a:lnTo>
                    <a:pt x="60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0"/>
            <p:cNvSpPr/>
            <p:nvPr/>
          </p:nvSpPr>
          <p:spPr>
            <a:xfrm>
              <a:off x="6352538" y="3800578"/>
              <a:ext cx="3470" cy="537"/>
            </a:xfrm>
            <a:custGeom>
              <a:rect b="b" l="l" r="r" t="t"/>
              <a:pathLst>
                <a:path extrusionOk="0" h="26" w="168">
                  <a:moveTo>
                    <a:pt x="72" y="0"/>
                  </a:moveTo>
                  <a:cubicBezTo>
                    <a:pt x="43" y="0"/>
                    <a:pt x="18" y="8"/>
                    <a:pt x="1" y="25"/>
                  </a:cubicBezTo>
                  <a:lnTo>
                    <a:pt x="168" y="25"/>
                  </a:lnTo>
                  <a:cubicBezTo>
                    <a:pt x="134" y="8"/>
                    <a:pt x="101" y="0"/>
                    <a:pt x="7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0"/>
            <p:cNvSpPr/>
            <p:nvPr/>
          </p:nvSpPr>
          <p:spPr>
            <a:xfrm>
              <a:off x="6490332" y="3801776"/>
              <a:ext cx="47542" cy="49628"/>
            </a:xfrm>
            <a:custGeom>
              <a:rect b="b" l="l" r="r" t="t"/>
              <a:pathLst>
                <a:path extrusionOk="0" h="2403" w="2302">
                  <a:moveTo>
                    <a:pt x="1735" y="1"/>
                  </a:moveTo>
                  <a:cubicBezTo>
                    <a:pt x="1501" y="67"/>
                    <a:pt x="1268" y="167"/>
                    <a:pt x="1034" y="301"/>
                  </a:cubicBezTo>
                  <a:cubicBezTo>
                    <a:pt x="734" y="534"/>
                    <a:pt x="501" y="801"/>
                    <a:pt x="334" y="1135"/>
                  </a:cubicBezTo>
                  <a:cubicBezTo>
                    <a:pt x="167" y="1535"/>
                    <a:pt x="34" y="1969"/>
                    <a:pt x="0" y="2402"/>
                  </a:cubicBezTo>
                  <a:lnTo>
                    <a:pt x="2302" y="2402"/>
                  </a:lnTo>
                  <a:lnTo>
                    <a:pt x="2302" y="2235"/>
                  </a:lnTo>
                  <a:cubicBezTo>
                    <a:pt x="2068" y="2069"/>
                    <a:pt x="2135" y="201"/>
                    <a:pt x="173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0"/>
            <p:cNvSpPr/>
            <p:nvPr/>
          </p:nvSpPr>
          <p:spPr>
            <a:xfrm>
              <a:off x="6490332" y="3801776"/>
              <a:ext cx="78562" cy="49628"/>
            </a:xfrm>
            <a:custGeom>
              <a:rect b="b" l="l" r="r" t="t"/>
              <a:pathLst>
                <a:path extrusionOk="0" h="2403" w="3804">
                  <a:moveTo>
                    <a:pt x="1735" y="1"/>
                  </a:moveTo>
                  <a:cubicBezTo>
                    <a:pt x="1501" y="67"/>
                    <a:pt x="1268" y="167"/>
                    <a:pt x="1034" y="301"/>
                  </a:cubicBezTo>
                  <a:cubicBezTo>
                    <a:pt x="734" y="534"/>
                    <a:pt x="501" y="801"/>
                    <a:pt x="334" y="1135"/>
                  </a:cubicBezTo>
                  <a:cubicBezTo>
                    <a:pt x="167" y="1535"/>
                    <a:pt x="34" y="1969"/>
                    <a:pt x="0" y="2402"/>
                  </a:cubicBezTo>
                  <a:lnTo>
                    <a:pt x="3803" y="2402"/>
                  </a:lnTo>
                  <a:cubicBezTo>
                    <a:pt x="3736" y="2369"/>
                    <a:pt x="3703" y="2336"/>
                    <a:pt x="3670" y="2302"/>
                  </a:cubicBezTo>
                  <a:cubicBezTo>
                    <a:pt x="3618" y="2271"/>
                    <a:pt x="3476" y="2262"/>
                    <a:pt x="3301" y="2262"/>
                  </a:cubicBezTo>
                  <a:cubicBezTo>
                    <a:pt x="3089" y="2262"/>
                    <a:pt x="2830" y="2275"/>
                    <a:pt x="2628" y="2275"/>
                  </a:cubicBezTo>
                  <a:cubicBezTo>
                    <a:pt x="2461" y="2275"/>
                    <a:pt x="2333" y="2267"/>
                    <a:pt x="2302" y="2235"/>
                  </a:cubicBezTo>
                  <a:cubicBezTo>
                    <a:pt x="2068" y="2035"/>
                    <a:pt x="2135" y="201"/>
                    <a:pt x="173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0"/>
            <p:cNvSpPr/>
            <p:nvPr/>
          </p:nvSpPr>
          <p:spPr>
            <a:xfrm>
              <a:off x="6568171" y="3850681"/>
              <a:ext cx="21" cy="21"/>
            </a:xfrm>
            <a:custGeom>
              <a:rect b="b" l="l" r="r" t="t"/>
              <a:pathLst>
                <a:path extrusionOk="0" h="1" w="1">
                  <a:moveTo>
                    <a:pt x="1" y="1"/>
                  </a:move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0"/>
            <p:cNvSpPr/>
            <p:nvPr/>
          </p:nvSpPr>
          <p:spPr>
            <a:xfrm>
              <a:off x="6315343" y="3801776"/>
              <a:ext cx="212204" cy="81309"/>
            </a:xfrm>
            <a:custGeom>
              <a:rect b="b" l="l" r="r" t="t"/>
              <a:pathLst>
                <a:path extrusionOk="0" h="3937" w="10275">
                  <a:moveTo>
                    <a:pt x="1802" y="1"/>
                  </a:moveTo>
                  <a:cubicBezTo>
                    <a:pt x="1101" y="301"/>
                    <a:pt x="568" y="868"/>
                    <a:pt x="267" y="1602"/>
                  </a:cubicBezTo>
                  <a:cubicBezTo>
                    <a:pt x="1" y="2369"/>
                    <a:pt x="34" y="3203"/>
                    <a:pt x="368" y="3937"/>
                  </a:cubicBezTo>
                  <a:lnTo>
                    <a:pt x="8807" y="3937"/>
                  </a:lnTo>
                  <a:cubicBezTo>
                    <a:pt x="8707" y="3670"/>
                    <a:pt x="8640" y="3370"/>
                    <a:pt x="8607" y="3103"/>
                  </a:cubicBezTo>
                  <a:cubicBezTo>
                    <a:pt x="8573" y="2869"/>
                    <a:pt x="8573" y="2636"/>
                    <a:pt x="8573" y="2402"/>
                  </a:cubicBezTo>
                  <a:cubicBezTo>
                    <a:pt x="8607" y="1969"/>
                    <a:pt x="8707" y="1535"/>
                    <a:pt x="8907" y="1135"/>
                  </a:cubicBezTo>
                  <a:cubicBezTo>
                    <a:pt x="9074" y="834"/>
                    <a:pt x="9307" y="534"/>
                    <a:pt x="9607" y="301"/>
                  </a:cubicBezTo>
                  <a:cubicBezTo>
                    <a:pt x="9808" y="167"/>
                    <a:pt x="10041" y="67"/>
                    <a:pt x="1027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0"/>
            <p:cNvSpPr/>
            <p:nvPr/>
          </p:nvSpPr>
          <p:spPr>
            <a:xfrm>
              <a:off x="6315343" y="3801776"/>
              <a:ext cx="212204" cy="81309"/>
            </a:xfrm>
            <a:custGeom>
              <a:rect b="b" l="l" r="r" t="t"/>
              <a:pathLst>
                <a:path extrusionOk="0" h="3937" w="10275">
                  <a:moveTo>
                    <a:pt x="1802" y="1"/>
                  </a:moveTo>
                  <a:cubicBezTo>
                    <a:pt x="1101" y="301"/>
                    <a:pt x="568" y="868"/>
                    <a:pt x="267" y="1602"/>
                  </a:cubicBezTo>
                  <a:cubicBezTo>
                    <a:pt x="1" y="2369"/>
                    <a:pt x="34" y="3203"/>
                    <a:pt x="368" y="3937"/>
                  </a:cubicBezTo>
                  <a:lnTo>
                    <a:pt x="8807" y="3937"/>
                  </a:lnTo>
                  <a:cubicBezTo>
                    <a:pt x="8707" y="3670"/>
                    <a:pt x="8640" y="3370"/>
                    <a:pt x="8607" y="3103"/>
                  </a:cubicBezTo>
                  <a:cubicBezTo>
                    <a:pt x="8573" y="2869"/>
                    <a:pt x="8573" y="2636"/>
                    <a:pt x="8573" y="2402"/>
                  </a:cubicBezTo>
                  <a:cubicBezTo>
                    <a:pt x="8607" y="1969"/>
                    <a:pt x="8707" y="1535"/>
                    <a:pt x="8907" y="1135"/>
                  </a:cubicBezTo>
                  <a:cubicBezTo>
                    <a:pt x="9074" y="834"/>
                    <a:pt x="9307" y="534"/>
                    <a:pt x="9607" y="301"/>
                  </a:cubicBezTo>
                  <a:cubicBezTo>
                    <a:pt x="9808" y="167"/>
                    <a:pt x="10041" y="67"/>
                    <a:pt x="102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0"/>
            <p:cNvSpPr/>
            <p:nvPr/>
          </p:nvSpPr>
          <p:spPr>
            <a:xfrm>
              <a:off x="7296358" y="2992301"/>
              <a:ext cx="1096751" cy="1415047"/>
            </a:xfrm>
            <a:custGeom>
              <a:rect b="b" l="l" r="r" t="t"/>
              <a:pathLst>
                <a:path extrusionOk="0" h="68517" w="53105">
                  <a:moveTo>
                    <a:pt x="27353" y="1"/>
                  </a:moveTo>
                  <a:cubicBezTo>
                    <a:pt x="14177" y="1"/>
                    <a:pt x="3269" y="10308"/>
                    <a:pt x="2535" y="23484"/>
                  </a:cubicBezTo>
                  <a:lnTo>
                    <a:pt x="0" y="68516"/>
                  </a:lnTo>
                  <a:lnTo>
                    <a:pt x="46033" y="68516"/>
                  </a:lnTo>
                  <a:cubicBezTo>
                    <a:pt x="48001" y="68516"/>
                    <a:pt x="49636" y="66982"/>
                    <a:pt x="49769" y="65014"/>
                  </a:cubicBezTo>
                  <a:lnTo>
                    <a:pt x="52204" y="26453"/>
                  </a:lnTo>
                  <a:cubicBezTo>
                    <a:pt x="53105" y="12109"/>
                    <a:pt x="41730" y="1"/>
                    <a:pt x="27353"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0"/>
            <p:cNvSpPr/>
            <p:nvPr/>
          </p:nvSpPr>
          <p:spPr>
            <a:xfrm>
              <a:off x="7296358" y="2993003"/>
              <a:ext cx="1096751" cy="1415027"/>
            </a:xfrm>
            <a:custGeom>
              <a:rect b="b" l="l" r="r" t="t"/>
              <a:pathLst>
                <a:path extrusionOk="0" h="68516" w="53105">
                  <a:moveTo>
                    <a:pt x="27353" y="0"/>
                  </a:moveTo>
                  <a:cubicBezTo>
                    <a:pt x="14177" y="0"/>
                    <a:pt x="3269" y="10308"/>
                    <a:pt x="2535" y="23484"/>
                  </a:cubicBezTo>
                  <a:lnTo>
                    <a:pt x="0" y="68516"/>
                  </a:lnTo>
                  <a:lnTo>
                    <a:pt x="44632" y="68516"/>
                  </a:lnTo>
                  <a:cubicBezTo>
                    <a:pt x="47401" y="68516"/>
                    <a:pt x="49669" y="66381"/>
                    <a:pt x="49869" y="63612"/>
                  </a:cubicBezTo>
                  <a:lnTo>
                    <a:pt x="52204" y="26452"/>
                  </a:lnTo>
                  <a:cubicBezTo>
                    <a:pt x="53105" y="12109"/>
                    <a:pt x="41730" y="0"/>
                    <a:pt x="2735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0"/>
            <p:cNvSpPr/>
            <p:nvPr/>
          </p:nvSpPr>
          <p:spPr>
            <a:xfrm>
              <a:off x="7146854" y="2992301"/>
              <a:ext cx="1096772" cy="1415729"/>
            </a:xfrm>
            <a:custGeom>
              <a:rect b="b" l="l" r="r" t="t"/>
              <a:pathLst>
                <a:path extrusionOk="0" h="68550" w="53106">
                  <a:moveTo>
                    <a:pt x="27387" y="1"/>
                  </a:moveTo>
                  <a:cubicBezTo>
                    <a:pt x="14177" y="1"/>
                    <a:pt x="3270" y="10308"/>
                    <a:pt x="2536" y="23484"/>
                  </a:cubicBezTo>
                  <a:lnTo>
                    <a:pt x="1" y="68516"/>
                  </a:lnTo>
                  <a:lnTo>
                    <a:pt x="49536" y="68550"/>
                  </a:lnTo>
                  <a:lnTo>
                    <a:pt x="52205" y="26453"/>
                  </a:lnTo>
                  <a:cubicBezTo>
                    <a:pt x="53105" y="12109"/>
                    <a:pt x="41730" y="1"/>
                    <a:pt x="273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0"/>
            <p:cNvSpPr/>
            <p:nvPr/>
          </p:nvSpPr>
          <p:spPr>
            <a:xfrm>
              <a:off x="8152672" y="4408009"/>
              <a:ext cx="79925" cy="149524"/>
            </a:xfrm>
            <a:custGeom>
              <a:rect b="b" l="l" r="r" t="t"/>
              <a:pathLst>
                <a:path extrusionOk="0" h="7240" w="3870">
                  <a:moveTo>
                    <a:pt x="0" y="1"/>
                  </a:moveTo>
                  <a:lnTo>
                    <a:pt x="934" y="6606"/>
                  </a:lnTo>
                  <a:cubicBezTo>
                    <a:pt x="967" y="6939"/>
                    <a:pt x="1268" y="7239"/>
                    <a:pt x="1635" y="7239"/>
                  </a:cubicBezTo>
                  <a:lnTo>
                    <a:pt x="2268" y="7239"/>
                  </a:lnTo>
                  <a:cubicBezTo>
                    <a:pt x="2602" y="7206"/>
                    <a:pt x="2902" y="6939"/>
                    <a:pt x="2936" y="6606"/>
                  </a:cubicBezTo>
                  <a:lnTo>
                    <a:pt x="387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0"/>
            <p:cNvSpPr/>
            <p:nvPr/>
          </p:nvSpPr>
          <p:spPr>
            <a:xfrm>
              <a:off x="6868541" y="4408009"/>
              <a:ext cx="72346" cy="149524"/>
            </a:xfrm>
            <a:custGeom>
              <a:rect b="b" l="l" r="r" t="t"/>
              <a:pathLst>
                <a:path extrusionOk="0" h="7240" w="3503">
                  <a:moveTo>
                    <a:pt x="0" y="1"/>
                  </a:moveTo>
                  <a:lnTo>
                    <a:pt x="834" y="6606"/>
                  </a:lnTo>
                  <a:cubicBezTo>
                    <a:pt x="834" y="6939"/>
                    <a:pt x="1135" y="7206"/>
                    <a:pt x="1468" y="7239"/>
                  </a:cubicBezTo>
                  <a:lnTo>
                    <a:pt x="2035" y="7239"/>
                  </a:lnTo>
                  <a:cubicBezTo>
                    <a:pt x="2369" y="7206"/>
                    <a:pt x="2636" y="6939"/>
                    <a:pt x="2669" y="6606"/>
                  </a:cubicBezTo>
                  <a:lnTo>
                    <a:pt x="350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0"/>
            <p:cNvSpPr/>
            <p:nvPr/>
          </p:nvSpPr>
          <p:spPr>
            <a:xfrm>
              <a:off x="7239171" y="4408009"/>
              <a:ext cx="72366" cy="149524"/>
            </a:xfrm>
            <a:custGeom>
              <a:rect b="b" l="l" r="r" t="t"/>
              <a:pathLst>
                <a:path extrusionOk="0" h="7240" w="3504">
                  <a:moveTo>
                    <a:pt x="1" y="1"/>
                  </a:moveTo>
                  <a:lnTo>
                    <a:pt x="834" y="6606"/>
                  </a:lnTo>
                  <a:cubicBezTo>
                    <a:pt x="868" y="6939"/>
                    <a:pt x="1135" y="7206"/>
                    <a:pt x="1468" y="7239"/>
                  </a:cubicBezTo>
                  <a:lnTo>
                    <a:pt x="2069" y="7239"/>
                  </a:lnTo>
                  <a:cubicBezTo>
                    <a:pt x="2402" y="7206"/>
                    <a:pt x="2669" y="6939"/>
                    <a:pt x="2669" y="6606"/>
                  </a:cubicBezTo>
                  <a:lnTo>
                    <a:pt x="350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0"/>
            <p:cNvSpPr/>
            <p:nvPr/>
          </p:nvSpPr>
          <p:spPr>
            <a:xfrm>
              <a:off x="7753790" y="4408009"/>
              <a:ext cx="79925" cy="149524"/>
            </a:xfrm>
            <a:custGeom>
              <a:rect b="b" l="l" r="r" t="t"/>
              <a:pathLst>
                <a:path extrusionOk="0" h="7240" w="3870">
                  <a:moveTo>
                    <a:pt x="0" y="1"/>
                  </a:moveTo>
                  <a:lnTo>
                    <a:pt x="934" y="6606"/>
                  </a:lnTo>
                  <a:cubicBezTo>
                    <a:pt x="1001" y="6939"/>
                    <a:pt x="1268" y="7206"/>
                    <a:pt x="1635" y="7239"/>
                  </a:cubicBezTo>
                  <a:lnTo>
                    <a:pt x="2269" y="7239"/>
                  </a:lnTo>
                  <a:cubicBezTo>
                    <a:pt x="2602" y="7206"/>
                    <a:pt x="2902" y="6939"/>
                    <a:pt x="2936" y="6606"/>
                  </a:cubicBezTo>
                  <a:lnTo>
                    <a:pt x="387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0"/>
            <p:cNvSpPr/>
            <p:nvPr/>
          </p:nvSpPr>
          <p:spPr>
            <a:xfrm>
              <a:off x="6804477" y="3460080"/>
              <a:ext cx="549067" cy="619348"/>
            </a:xfrm>
            <a:custGeom>
              <a:rect b="b" l="l" r="r" t="t"/>
              <a:pathLst>
                <a:path extrusionOk="0" h="29989" w="26586">
                  <a:moveTo>
                    <a:pt x="0" y="0"/>
                  </a:moveTo>
                  <a:cubicBezTo>
                    <a:pt x="2002" y="134"/>
                    <a:pt x="3870" y="1001"/>
                    <a:pt x="5304" y="2402"/>
                  </a:cubicBezTo>
                  <a:cubicBezTo>
                    <a:pt x="6538" y="3603"/>
                    <a:pt x="7405" y="5137"/>
                    <a:pt x="7872" y="6772"/>
                  </a:cubicBezTo>
                  <a:cubicBezTo>
                    <a:pt x="7906" y="6839"/>
                    <a:pt x="7906" y="6905"/>
                    <a:pt x="7939" y="6972"/>
                  </a:cubicBezTo>
                  <a:cubicBezTo>
                    <a:pt x="7939" y="7072"/>
                    <a:pt x="7973" y="7172"/>
                    <a:pt x="7973" y="7272"/>
                  </a:cubicBezTo>
                  <a:cubicBezTo>
                    <a:pt x="8073" y="7672"/>
                    <a:pt x="8106" y="8106"/>
                    <a:pt x="8139" y="8506"/>
                  </a:cubicBezTo>
                  <a:lnTo>
                    <a:pt x="8273" y="10141"/>
                  </a:lnTo>
                  <a:lnTo>
                    <a:pt x="8506" y="13643"/>
                  </a:lnTo>
                  <a:lnTo>
                    <a:pt x="9640" y="29988"/>
                  </a:lnTo>
                  <a:lnTo>
                    <a:pt x="26586" y="29988"/>
                  </a:lnTo>
                  <a:lnTo>
                    <a:pt x="25218" y="10174"/>
                  </a:lnTo>
                  <a:lnTo>
                    <a:pt x="25118" y="8540"/>
                  </a:lnTo>
                  <a:cubicBezTo>
                    <a:pt x="25085" y="8039"/>
                    <a:pt x="24985" y="7506"/>
                    <a:pt x="24885" y="7005"/>
                  </a:cubicBezTo>
                  <a:cubicBezTo>
                    <a:pt x="24885" y="6939"/>
                    <a:pt x="24851" y="6872"/>
                    <a:pt x="24851" y="6805"/>
                  </a:cubicBezTo>
                  <a:cubicBezTo>
                    <a:pt x="24384" y="5137"/>
                    <a:pt x="23484" y="3636"/>
                    <a:pt x="22249" y="2402"/>
                  </a:cubicBezTo>
                  <a:cubicBezTo>
                    <a:pt x="20715" y="901"/>
                    <a:pt x="18647" y="34"/>
                    <a:pt x="16479"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0"/>
            <p:cNvSpPr/>
            <p:nvPr/>
          </p:nvSpPr>
          <p:spPr>
            <a:xfrm>
              <a:off x="6804477" y="3460080"/>
              <a:ext cx="549067" cy="619348"/>
            </a:xfrm>
            <a:custGeom>
              <a:rect b="b" l="l" r="r" t="t"/>
              <a:pathLst>
                <a:path extrusionOk="0" h="29989" w="26586">
                  <a:moveTo>
                    <a:pt x="0" y="0"/>
                  </a:moveTo>
                  <a:cubicBezTo>
                    <a:pt x="2002" y="134"/>
                    <a:pt x="3870" y="1001"/>
                    <a:pt x="5304" y="2402"/>
                  </a:cubicBezTo>
                  <a:cubicBezTo>
                    <a:pt x="6538" y="3603"/>
                    <a:pt x="7405" y="5137"/>
                    <a:pt x="7872" y="6772"/>
                  </a:cubicBezTo>
                  <a:cubicBezTo>
                    <a:pt x="7906" y="6839"/>
                    <a:pt x="7906" y="6905"/>
                    <a:pt x="7939" y="6972"/>
                  </a:cubicBezTo>
                  <a:cubicBezTo>
                    <a:pt x="7939" y="7072"/>
                    <a:pt x="7973" y="7172"/>
                    <a:pt x="7973" y="7272"/>
                  </a:cubicBezTo>
                  <a:cubicBezTo>
                    <a:pt x="8073" y="7672"/>
                    <a:pt x="8106" y="8106"/>
                    <a:pt x="8139" y="8506"/>
                  </a:cubicBezTo>
                  <a:lnTo>
                    <a:pt x="8273" y="10141"/>
                  </a:lnTo>
                  <a:lnTo>
                    <a:pt x="8506" y="13643"/>
                  </a:lnTo>
                  <a:lnTo>
                    <a:pt x="9640" y="29988"/>
                  </a:lnTo>
                  <a:lnTo>
                    <a:pt x="26586" y="29988"/>
                  </a:lnTo>
                  <a:lnTo>
                    <a:pt x="25218" y="10174"/>
                  </a:lnTo>
                  <a:lnTo>
                    <a:pt x="25118" y="8540"/>
                  </a:lnTo>
                  <a:cubicBezTo>
                    <a:pt x="25085" y="8039"/>
                    <a:pt x="24985" y="7506"/>
                    <a:pt x="24885" y="7005"/>
                  </a:cubicBezTo>
                  <a:cubicBezTo>
                    <a:pt x="24885" y="6939"/>
                    <a:pt x="24851" y="6872"/>
                    <a:pt x="24851" y="6805"/>
                  </a:cubicBezTo>
                  <a:cubicBezTo>
                    <a:pt x="24384" y="5137"/>
                    <a:pt x="23484" y="3636"/>
                    <a:pt x="22249" y="2402"/>
                  </a:cubicBezTo>
                  <a:cubicBezTo>
                    <a:pt x="20715" y="901"/>
                    <a:pt x="18647" y="34"/>
                    <a:pt x="164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0"/>
            <p:cNvSpPr/>
            <p:nvPr/>
          </p:nvSpPr>
          <p:spPr>
            <a:xfrm>
              <a:off x="7631155" y="3899607"/>
              <a:ext cx="202560" cy="179821"/>
            </a:xfrm>
            <a:custGeom>
              <a:rect b="b" l="l" r="r" t="t"/>
              <a:pathLst>
                <a:path extrusionOk="0" h="8707" w="9808">
                  <a:moveTo>
                    <a:pt x="1" y="0"/>
                  </a:moveTo>
                  <a:lnTo>
                    <a:pt x="1" y="8706"/>
                  </a:lnTo>
                  <a:lnTo>
                    <a:pt x="6806" y="8706"/>
                  </a:lnTo>
                  <a:cubicBezTo>
                    <a:pt x="8473" y="8706"/>
                    <a:pt x="9808" y="7672"/>
                    <a:pt x="9808" y="6371"/>
                  </a:cubicBezTo>
                  <a:lnTo>
                    <a:pt x="9808" y="2335"/>
                  </a:lnTo>
                  <a:cubicBezTo>
                    <a:pt x="9808" y="1068"/>
                    <a:pt x="8473" y="0"/>
                    <a:pt x="68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60"/>
            <p:cNvSpPr/>
            <p:nvPr/>
          </p:nvSpPr>
          <p:spPr>
            <a:xfrm>
              <a:off x="7003567" y="3899607"/>
              <a:ext cx="726121" cy="179821"/>
            </a:xfrm>
            <a:custGeom>
              <a:rect b="b" l="l" r="r" t="t"/>
              <a:pathLst>
                <a:path extrusionOk="0" h="8707" w="35159">
                  <a:moveTo>
                    <a:pt x="2235" y="0"/>
                  </a:moveTo>
                  <a:cubicBezTo>
                    <a:pt x="1001" y="0"/>
                    <a:pt x="0" y="1001"/>
                    <a:pt x="0" y="2269"/>
                  </a:cubicBezTo>
                  <a:lnTo>
                    <a:pt x="0" y="6472"/>
                  </a:lnTo>
                  <a:cubicBezTo>
                    <a:pt x="0" y="7706"/>
                    <a:pt x="1001" y="8706"/>
                    <a:pt x="2235" y="8706"/>
                  </a:cubicBezTo>
                  <a:lnTo>
                    <a:pt x="32891" y="8706"/>
                  </a:lnTo>
                  <a:cubicBezTo>
                    <a:pt x="34158" y="8706"/>
                    <a:pt x="35159" y="7706"/>
                    <a:pt x="35159" y="6472"/>
                  </a:cubicBezTo>
                  <a:lnTo>
                    <a:pt x="35159" y="2269"/>
                  </a:lnTo>
                  <a:cubicBezTo>
                    <a:pt x="35159" y="1001"/>
                    <a:pt x="34158" y="0"/>
                    <a:pt x="328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0"/>
            <p:cNvSpPr/>
            <p:nvPr/>
          </p:nvSpPr>
          <p:spPr>
            <a:xfrm>
              <a:off x="7861947" y="3459378"/>
              <a:ext cx="656543" cy="948652"/>
            </a:xfrm>
            <a:custGeom>
              <a:rect b="b" l="l" r="r" t="t"/>
              <a:pathLst>
                <a:path extrusionOk="0" h="45934" w="31790">
                  <a:moveTo>
                    <a:pt x="3403" y="1"/>
                  </a:moveTo>
                  <a:cubicBezTo>
                    <a:pt x="4904" y="1"/>
                    <a:pt x="6405" y="335"/>
                    <a:pt x="7773" y="1035"/>
                  </a:cubicBezTo>
                  <a:cubicBezTo>
                    <a:pt x="9074" y="1669"/>
                    <a:pt x="10208" y="2636"/>
                    <a:pt x="11108" y="3770"/>
                  </a:cubicBezTo>
                  <a:cubicBezTo>
                    <a:pt x="11809" y="4704"/>
                    <a:pt x="12343" y="5772"/>
                    <a:pt x="12709" y="6939"/>
                  </a:cubicBezTo>
                  <a:cubicBezTo>
                    <a:pt x="12776" y="7173"/>
                    <a:pt x="12843" y="7440"/>
                    <a:pt x="12876" y="7706"/>
                  </a:cubicBezTo>
                  <a:cubicBezTo>
                    <a:pt x="13310" y="9675"/>
                    <a:pt x="13076" y="11743"/>
                    <a:pt x="12242" y="13577"/>
                  </a:cubicBezTo>
                  <a:cubicBezTo>
                    <a:pt x="12176" y="13744"/>
                    <a:pt x="12109" y="13944"/>
                    <a:pt x="12009" y="14111"/>
                  </a:cubicBezTo>
                  <a:cubicBezTo>
                    <a:pt x="10608" y="16780"/>
                    <a:pt x="8039" y="18681"/>
                    <a:pt x="5071" y="19181"/>
                  </a:cubicBezTo>
                  <a:lnTo>
                    <a:pt x="4237" y="30022"/>
                  </a:lnTo>
                  <a:lnTo>
                    <a:pt x="3303" y="42431"/>
                  </a:lnTo>
                  <a:cubicBezTo>
                    <a:pt x="3136" y="44399"/>
                    <a:pt x="1702" y="45934"/>
                    <a:pt x="0" y="45934"/>
                  </a:cubicBezTo>
                  <a:lnTo>
                    <a:pt x="18680" y="45934"/>
                  </a:lnTo>
                  <a:cubicBezTo>
                    <a:pt x="20415" y="45934"/>
                    <a:pt x="21849" y="44399"/>
                    <a:pt x="22016" y="42431"/>
                  </a:cubicBezTo>
                  <a:lnTo>
                    <a:pt x="23751" y="19181"/>
                  </a:lnTo>
                  <a:cubicBezTo>
                    <a:pt x="28387" y="18381"/>
                    <a:pt x="31790" y="14378"/>
                    <a:pt x="31790" y="9675"/>
                  </a:cubicBezTo>
                  <a:cubicBezTo>
                    <a:pt x="31790" y="7540"/>
                    <a:pt x="31089" y="5472"/>
                    <a:pt x="29788" y="3770"/>
                  </a:cubicBezTo>
                  <a:cubicBezTo>
                    <a:pt x="28888" y="2603"/>
                    <a:pt x="27754" y="1669"/>
                    <a:pt x="26453" y="1002"/>
                  </a:cubicBezTo>
                  <a:cubicBezTo>
                    <a:pt x="25952" y="768"/>
                    <a:pt x="25485" y="568"/>
                    <a:pt x="24985" y="435"/>
                  </a:cubicBezTo>
                  <a:cubicBezTo>
                    <a:pt x="24051" y="134"/>
                    <a:pt x="23084" y="1"/>
                    <a:pt x="22116"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0"/>
            <p:cNvSpPr/>
            <p:nvPr/>
          </p:nvSpPr>
          <p:spPr>
            <a:xfrm>
              <a:off x="7861947" y="3459378"/>
              <a:ext cx="656543" cy="948652"/>
            </a:xfrm>
            <a:custGeom>
              <a:rect b="b" l="l" r="r" t="t"/>
              <a:pathLst>
                <a:path extrusionOk="0" h="45934" w="31790">
                  <a:moveTo>
                    <a:pt x="3403" y="1"/>
                  </a:moveTo>
                  <a:cubicBezTo>
                    <a:pt x="4904" y="1"/>
                    <a:pt x="6405" y="335"/>
                    <a:pt x="7773" y="1035"/>
                  </a:cubicBezTo>
                  <a:cubicBezTo>
                    <a:pt x="9074" y="1669"/>
                    <a:pt x="10208" y="2636"/>
                    <a:pt x="11108" y="3770"/>
                  </a:cubicBezTo>
                  <a:cubicBezTo>
                    <a:pt x="11809" y="4704"/>
                    <a:pt x="12343" y="5772"/>
                    <a:pt x="12709" y="6939"/>
                  </a:cubicBezTo>
                  <a:cubicBezTo>
                    <a:pt x="12776" y="7173"/>
                    <a:pt x="12843" y="7440"/>
                    <a:pt x="12876" y="7706"/>
                  </a:cubicBezTo>
                  <a:cubicBezTo>
                    <a:pt x="13310" y="9675"/>
                    <a:pt x="13076" y="11743"/>
                    <a:pt x="12242" y="13577"/>
                  </a:cubicBezTo>
                  <a:cubicBezTo>
                    <a:pt x="12176" y="13744"/>
                    <a:pt x="12109" y="13944"/>
                    <a:pt x="12009" y="14111"/>
                  </a:cubicBezTo>
                  <a:cubicBezTo>
                    <a:pt x="10608" y="16780"/>
                    <a:pt x="8039" y="18681"/>
                    <a:pt x="5071" y="19181"/>
                  </a:cubicBezTo>
                  <a:lnTo>
                    <a:pt x="4237" y="30022"/>
                  </a:lnTo>
                  <a:lnTo>
                    <a:pt x="3303" y="42431"/>
                  </a:lnTo>
                  <a:cubicBezTo>
                    <a:pt x="3136" y="44399"/>
                    <a:pt x="1702" y="45934"/>
                    <a:pt x="0" y="45934"/>
                  </a:cubicBezTo>
                  <a:lnTo>
                    <a:pt x="18680" y="45934"/>
                  </a:lnTo>
                  <a:cubicBezTo>
                    <a:pt x="20415" y="45934"/>
                    <a:pt x="21849" y="44399"/>
                    <a:pt x="22016" y="42431"/>
                  </a:cubicBezTo>
                  <a:lnTo>
                    <a:pt x="23751" y="19181"/>
                  </a:lnTo>
                  <a:cubicBezTo>
                    <a:pt x="28387" y="18381"/>
                    <a:pt x="31790" y="14378"/>
                    <a:pt x="31790" y="9675"/>
                  </a:cubicBezTo>
                  <a:cubicBezTo>
                    <a:pt x="31790" y="7540"/>
                    <a:pt x="31089" y="5472"/>
                    <a:pt x="29788" y="3770"/>
                  </a:cubicBezTo>
                  <a:cubicBezTo>
                    <a:pt x="28888" y="2603"/>
                    <a:pt x="27754" y="1669"/>
                    <a:pt x="26453" y="1002"/>
                  </a:cubicBezTo>
                  <a:cubicBezTo>
                    <a:pt x="25952" y="768"/>
                    <a:pt x="25485" y="568"/>
                    <a:pt x="24985" y="435"/>
                  </a:cubicBezTo>
                  <a:cubicBezTo>
                    <a:pt x="24051" y="134"/>
                    <a:pt x="23084" y="1"/>
                    <a:pt x="221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60"/>
            <p:cNvSpPr/>
            <p:nvPr/>
          </p:nvSpPr>
          <p:spPr>
            <a:xfrm>
              <a:off x="6613648" y="3459378"/>
              <a:ext cx="1518372" cy="948652"/>
            </a:xfrm>
            <a:custGeom>
              <a:rect b="b" l="l" r="r" t="t"/>
              <a:pathLst>
                <a:path extrusionOk="0" h="45934" w="73520">
                  <a:moveTo>
                    <a:pt x="8773" y="1"/>
                  </a:moveTo>
                  <a:cubicBezTo>
                    <a:pt x="7406" y="1"/>
                    <a:pt x="6038" y="368"/>
                    <a:pt x="4870" y="1035"/>
                  </a:cubicBezTo>
                  <a:cubicBezTo>
                    <a:pt x="3536" y="1769"/>
                    <a:pt x="2435" y="2803"/>
                    <a:pt x="1635" y="4071"/>
                  </a:cubicBezTo>
                  <a:cubicBezTo>
                    <a:pt x="567" y="5738"/>
                    <a:pt x="0" y="7673"/>
                    <a:pt x="0" y="9675"/>
                  </a:cubicBezTo>
                  <a:cubicBezTo>
                    <a:pt x="0" y="14378"/>
                    <a:pt x="3036" y="18314"/>
                    <a:pt x="7105" y="19148"/>
                  </a:cubicBezTo>
                  <a:lnTo>
                    <a:pt x="8706" y="42431"/>
                  </a:lnTo>
                  <a:cubicBezTo>
                    <a:pt x="8840" y="44399"/>
                    <a:pt x="10141" y="45934"/>
                    <a:pt x="11675" y="45934"/>
                  </a:cubicBezTo>
                  <a:lnTo>
                    <a:pt x="61644" y="45934"/>
                  </a:lnTo>
                  <a:cubicBezTo>
                    <a:pt x="63212" y="45934"/>
                    <a:pt x="64513" y="44399"/>
                    <a:pt x="64646" y="42431"/>
                  </a:cubicBezTo>
                  <a:lnTo>
                    <a:pt x="66248" y="19181"/>
                  </a:lnTo>
                  <a:cubicBezTo>
                    <a:pt x="70384" y="18414"/>
                    <a:pt x="73519" y="14445"/>
                    <a:pt x="73519" y="9675"/>
                  </a:cubicBezTo>
                  <a:cubicBezTo>
                    <a:pt x="73519" y="7573"/>
                    <a:pt x="72919" y="5505"/>
                    <a:pt x="71718" y="3770"/>
                  </a:cubicBezTo>
                  <a:cubicBezTo>
                    <a:pt x="70951" y="2636"/>
                    <a:pt x="69883" y="1702"/>
                    <a:pt x="68683" y="1035"/>
                  </a:cubicBezTo>
                  <a:lnTo>
                    <a:pt x="68583" y="968"/>
                  </a:lnTo>
                  <a:cubicBezTo>
                    <a:pt x="67415" y="335"/>
                    <a:pt x="66114" y="1"/>
                    <a:pt x="64780" y="1"/>
                  </a:cubicBezTo>
                  <a:cubicBezTo>
                    <a:pt x="64613" y="1"/>
                    <a:pt x="64413" y="1"/>
                    <a:pt x="64246" y="34"/>
                  </a:cubicBezTo>
                  <a:cubicBezTo>
                    <a:pt x="62578" y="134"/>
                    <a:pt x="61010" y="735"/>
                    <a:pt x="59710" y="1769"/>
                  </a:cubicBezTo>
                  <a:cubicBezTo>
                    <a:pt x="57641" y="2970"/>
                    <a:pt x="56174" y="5505"/>
                    <a:pt x="55974" y="8540"/>
                  </a:cubicBezTo>
                  <a:lnTo>
                    <a:pt x="54472" y="30022"/>
                  </a:lnTo>
                  <a:lnTo>
                    <a:pt x="18880" y="30022"/>
                  </a:lnTo>
                  <a:lnTo>
                    <a:pt x="17513" y="10175"/>
                  </a:lnTo>
                  <a:lnTo>
                    <a:pt x="17413" y="8540"/>
                  </a:lnTo>
                  <a:cubicBezTo>
                    <a:pt x="17379" y="8040"/>
                    <a:pt x="17313" y="7506"/>
                    <a:pt x="17179" y="7006"/>
                  </a:cubicBezTo>
                  <a:cubicBezTo>
                    <a:pt x="17179" y="6939"/>
                    <a:pt x="17146" y="6873"/>
                    <a:pt x="17146" y="6806"/>
                  </a:cubicBezTo>
                  <a:cubicBezTo>
                    <a:pt x="16679" y="5138"/>
                    <a:pt x="15778" y="3604"/>
                    <a:pt x="14544" y="2403"/>
                  </a:cubicBezTo>
                  <a:cubicBezTo>
                    <a:pt x="13010" y="868"/>
                    <a:pt x="10941" y="1"/>
                    <a:pt x="87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60"/>
            <p:cNvSpPr/>
            <p:nvPr/>
          </p:nvSpPr>
          <p:spPr>
            <a:xfrm>
              <a:off x="7721407" y="3459378"/>
              <a:ext cx="410613" cy="948652"/>
            </a:xfrm>
            <a:custGeom>
              <a:rect b="b" l="l" r="r" t="t"/>
              <a:pathLst>
                <a:path extrusionOk="0" h="45934" w="19882">
                  <a:moveTo>
                    <a:pt x="11108" y="1"/>
                  </a:moveTo>
                  <a:cubicBezTo>
                    <a:pt x="10942" y="1"/>
                    <a:pt x="10775" y="1"/>
                    <a:pt x="10608" y="34"/>
                  </a:cubicBezTo>
                  <a:cubicBezTo>
                    <a:pt x="8940" y="134"/>
                    <a:pt x="7372" y="735"/>
                    <a:pt x="6072" y="1769"/>
                  </a:cubicBezTo>
                  <a:cubicBezTo>
                    <a:pt x="4003" y="2970"/>
                    <a:pt x="2502" y="5505"/>
                    <a:pt x="2302" y="8540"/>
                  </a:cubicBezTo>
                  <a:lnTo>
                    <a:pt x="834" y="30022"/>
                  </a:lnTo>
                  <a:lnTo>
                    <a:pt x="1" y="45934"/>
                  </a:lnTo>
                  <a:lnTo>
                    <a:pt x="8006" y="45934"/>
                  </a:lnTo>
                  <a:cubicBezTo>
                    <a:pt x="9574" y="45934"/>
                    <a:pt x="10875" y="44399"/>
                    <a:pt x="11008" y="42431"/>
                  </a:cubicBezTo>
                  <a:lnTo>
                    <a:pt x="12610" y="19181"/>
                  </a:lnTo>
                  <a:cubicBezTo>
                    <a:pt x="16746" y="18414"/>
                    <a:pt x="19881" y="14445"/>
                    <a:pt x="19881" y="9675"/>
                  </a:cubicBezTo>
                  <a:cubicBezTo>
                    <a:pt x="19881" y="7573"/>
                    <a:pt x="19248" y="5505"/>
                    <a:pt x="18080" y="3770"/>
                  </a:cubicBezTo>
                  <a:cubicBezTo>
                    <a:pt x="17280" y="2636"/>
                    <a:pt x="16245" y="1702"/>
                    <a:pt x="15045" y="1035"/>
                  </a:cubicBezTo>
                  <a:lnTo>
                    <a:pt x="14911" y="968"/>
                  </a:lnTo>
                  <a:cubicBezTo>
                    <a:pt x="13744" y="335"/>
                    <a:pt x="12443" y="1"/>
                    <a:pt x="11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0"/>
            <p:cNvSpPr/>
            <p:nvPr/>
          </p:nvSpPr>
          <p:spPr>
            <a:xfrm>
              <a:off x="6930540" y="2926172"/>
              <a:ext cx="570443" cy="216665"/>
            </a:xfrm>
            <a:custGeom>
              <a:rect b="b" l="l" r="r" t="t"/>
              <a:pathLst>
                <a:path extrusionOk="0" h="10491" w="27621">
                  <a:moveTo>
                    <a:pt x="1" y="0"/>
                  </a:moveTo>
                  <a:lnTo>
                    <a:pt x="1" y="0"/>
                  </a:lnTo>
                  <a:cubicBezTo>
                    <a:pt x="1035" y="2369"/>
                    <a:pt x="3003" y="5271"/>
                    <a:pt x="5171" y="6639"/>
                  </a:cubicBezTo>
                  <a:cubicBezTo>
                    <a:pt x="7973" y="8373"/>
                    <a:pt x="8707" y="8907"/>
                    <a:pt x="11475" y="9974"/>
                  </a:cubicBezTo>
                  <a:cubicBezTo>
                    <a:pt x="12437" y="10338"/>
                    <a:pt x="13543" y="10491"/>
                    <a:pt x="14711" y="10491"/>
                  </a:cubicBezTo>
                  <a:cubicBezTo>
                    <a:pt x="17715" y="10491"/>
                    <a:pt x="21134" y="9482"/>
                    <a:pt x="23584" y="8473"/>
                  </a:cubicBezTo>
                  <a:cubicBezTo>
                    <a:pt x="24852" y="7973"/>
                    <a:pt x="26153" y="7306"/>
                    <a:pt x="26886" y="6172"/>
                  </a:cubicBezTo>
                  <a:cubicBezTo>
                    <a:pt x="27620" y="5037"/>
                    <a:pt x="26920" y="1969"/>
                    <a:pt x="25786" y="1201"/>
                  </a:cubicBezTo>
                  <a:cubicBezTo>
                    <a:pt x="21830" y="1980"/>
                    <a:pt x="14123" y="5279"/>
                    <a:pt x="13665" y="5279"/>
                  </a:cubicBezTo>
                  <a:cubicBezTo>
                    <a:pt x="13652" y="5279"/>
                    <a:pt x="13645" y="5277"/>
                    <a:pt x="13644" y="5271"/>
                  </a:cubicBezTo>
                  <a:cubicBezTo>
                    <a:pt x="13644" y="5271"/>
                    <a:pt x="6839" y="3670"/>
                    <a:pt x="4070" y="601"/>
                  </a:cubicBezTo>
                  <a:cubicBezTo>
                    <a:pt x="4070" y="601"/>
                    <a:pt x="1402" y="267"/>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0"/>
            <p:cNvSpPr/>
            <p:nvPr/>
          </p:nvSpPr>
          <p:spPr>
            <a:xfrm>
              <a:off x="6989090" y="2722249"/>
              <a:ext cx="151589" cy="239776"/>
            </a:xfrm>
            <a:custGeom>
              <a:rect b="b" l="l" r="r" t="t"/>
              <a:pathLst>
                <a:path extrusionOk="0" h="11610" w="7340">
                  <a:moveTo>
                    <a:pt x="5638" y="1"/>
                  </a:moveTo>
                  <a:lnTo>
                    <a:pt x="301" y="301"/>
                  </a:lnTo>
                  <a:cubicBezTo>
                    <a:pt x="134" y="334"/>
                    <a:pt x="1" y="468"/>
                    <a:pt x="34" y="601"/>
                  </a:cubicBezTo>
                  <a:lnTo>
                    <a:pt x="1335" y="11342"/>
                  </a:lnTo>
                  <a:cubicBezTo>
                    <a:pt x="1335" y="11509"/>
                    <a:pt x="1502" y="11609"/>
                    <a:pt x="1635" y="11609"/>
                  </a:cubicBezTo>
                  <a:lnTo>
                    <a:pt x="7073" y="11309"/>
                  </a:lnTo>
                  <a:cubicBezTo>
                    <a:pt x="7206" y="11309"/>
                    <a:pt x="7339" y="11175"/>
                    <a:pt x="7306" y="11009"/>
                  </a:cubicBezTo>
                  <a:lnTo>
                    <a:pt x="5972" y="268"/>
                  </a:lnTo>
                  <a:cubicBezTo>
                    <a:pt x="5938" y="101"/>
                    <a:pt x="5805" y="1"/>
                    <a:pt x="563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0"/>
            <p:cNvSpPr/>
            <p:nvPr/>
          </p:nvSpPr>
          <p:spPr>
            <a:xfrm>
              <a:off x="6991155" y="2730530"/>
              <a:ext cx="38600" cy="64766"/>
            </a:xfrm>
            <a:custGeom>
              <a:rect b="b" l="l" r="r" t="t"/>
              <a:pathLst>
                <a:path extrusionOk="0" h="3136" w="1869">
                  <a:moveTo>
                    <a:pt x="1335" y="0"/>
                  </a:moveTo>
                  <a:lnTo>
                    <a:pt x="134" y="67"/>
                  </a:lnTo>
                  <a:cubicBezTo>
                    <a:pt x="68" y="100"/>
                    <a:pt x="1" y="167"/>
                    <a:pt x="1" y="234"/>
                  </a:cubicBezTo>
                  <a:lnTo>
                    <a:pt x="368" y="3036"/>
                  </a:lnTo>
                  <a:cubicBezTo>
                    <a:pt x="368" y="3069"/>
                    <a:pt x="401" y="3102"/>
                    <a:pt x="468" y="3136"/>
                  </a:cubicBezTo>
                  <a:lnTo>
                    <a:pt x="535" y="3136"/>
                  </a:lnTo>
                  <a:lnTo>
                    <a:pt x="1736" y="3069"/>
                  </a:lnTo>
                  <a:cubicBezTo>
                    <a:pt x="1802" y="3069"/>
                    <a:pt x="1869" y="3002"/>
                    <a:pt x="1836" y="2935"/>
                  </a:cubicBezTo>
                  <a:lnTo>
                    <a:pt x="1502" y="133"/>
                  </a:lnTo>
                  <a:cubicBezTo>
                    <a:pt x="1469" y="100"/>
                    <a:pt x="1469" y="100"/>
                    <a:pt x="1469" y="67"/>
                  </a:cubicBezTo>
                  <a:cubicBezTo>
                    <a:pt x="1435" y="33"/>
                    <a:pt x="1369" y="0"/>
                    <a:pt x="133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0"/>
            <p:cNvSpPr/>
            <p:nvPr/>
          </p:nvSpPr>
          <p:spPr>
            <a:xfrm>
              <a:off x="7000800" y="2731894"/>
              <a:ext cx="29657" cy="64787"/>
            </a:xfrm>
            <a:custGeom>
              <a:rect b="b" l="l" r="r" t="t"/>
              <a:pathLst>
                <a:path extrusionOk="0" h="3137" w="1436">
                  <a:moveTo>
                    <a:pt x="1002" y="1"/>
                  </a:moveTo>
                  <a:cubicBezTo>
                    <a:pt x="1002" y="1"/>
                    <a:pt x="1035" y="34"/>
                    <a:pt x="1035" y="67"/>
                  </a:cubicBezTo>
                  <a:lnTo>
                    <a:pt x="1369" y="2836"/>
                  </a:lnTo>
                  <a:cubicBezTo>
                    <a:pt x="1402" y="2903"/>
                    <a:pt x="1335" y="2970"/>
                    <a:pt x="1269" y="3003"/>
                  </a:cubicBezTo>
                  <a:lnTo>
                    <a:pt x="68" y="3070"/>
                  </a:lnTo>
                  <a:lnTo>
                    <a:pt x="1" y="3070"/>
                  </a:lnTo>
                  <a:cubicBezTo>
                    <a:pt x="1" y="3103"/>
                    <a:pt x="68" y="3136"/>
                    <a:pt x="134" y="3136"/>
                  </a:cubicBezTo>
                  <a:lnTo>
                    <a:pt x="1335" y="3070"/>
                  </a:lnTo>
                  <a:cubicBezTo>
                    <a:pt x="1402" y="3036"/>
                    <a:pt x="1435" y="2970"/>
                    <a:pt x="1435" y="2903"/>
                  </a:cubicBezTo>
                  <a:lnTo>
                    <a:pt x="1102" y="134"/>
                  </a:lnTo>
                  <a:cubicBezTo>
                    <a:pt x="1068" y="67"/>
                    <a:pt x="1035" y="1"/>
                    <a:pt x="100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0"/>
            <p:cNvSpPr/>
            <p:nvPr/>
          </p:nvSpPr>
          <p:spPr>
            <a:xfrm>
              <a:off x="6996669" y="2736664"/>
              <a:ext cx="23441" cy="22119"/>
            </a:xfrm>
            <a:custGeom>
              <a:rect b="b" l="l" r="r" t="t"/>
              <a:pathLst>
                <a:path extrusionOk="0" h="1071" w="1135">
                  <a:moveTo>
                    <a:pt x="558" y="0"/>
                  </a:moveTo>
                  <a:cubicBezTo>
                    <a:pt x="539" y="0"/>
                    <a:pt x="520" y="1"/>
                    <a:pt x="501" y="3"/>
                  </a:cubicBezTo>
                  <a:cubicBezTo>
                    <a:pt x="201" y="3"/>
                    <a:pt x="1" y="270"/>
                    <a:pt x="34" y="570"/>
                  </a:cubicBezTo>
                  <a:cubicBezTo>
                    <a:pt x="68" y="871"/>
                    <a:pt x="334" y="1071"/>
                    <a:pt x="635" y="1071"/>
                  </a:cubicBezTo>
                  <a:cubicBezTo>
                    <a:pt x="935" y="1037"/>
                    <a:pt x="1135" y="770"/>
                    <a:pt x="1102" y="504"/>
                  </a:cubicBezTo>
                  <a:cubicBezTo>
                    <a:pt x="1070" y="223"/>
                    <a:pt x="835" y="0"/>
                    <a:pt x="5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0"/>
            <p:cNvSpPr/>
            <p:nvPr/>
          </p:nvSpPr>
          <p:spPr>
            <a:xfrm>
              <a:off x="7000118" y="2765598"/>
              <a:ext cx="24143" cy="22119"/>
            </a:xfrm>
            <a:custGeom>
              <a:rect b="b" l="l" r="r" t="t"/>
              <a:pathLst>
                <a:path extrusionOk="0" h="1071" w="1169">
                  <a:moveTo>
                    <a:pt x="591" y="0"/>
                  </a:moveTo>
                  <a:cubicBezTo>
                    <a:pt x="573" y="0"/>
                    <a:pt x="554" y="1"/>
                    <a:pt x="534" y="3"/>
                  </a:cubicBezTo>
                  <a:cubicBezTo>
                    <a:pt x="201" y="3"/>
                    <a:pt x="1" y="270"/>
                    <a:pt x="34" y="570"/>
                  </a:cubicBezTo>
                  <a:cubicBezTo>
                    <a:pt x="67" y="871"/>
                    <a:pt x="334" y="1071"/>
                    <a:pt x="634" y="1071"/>
                  </a:cubicBezTo>
                  <a:cubicBezTo>
                    <a:pt x="935" y="1071"/>
                    <a:pt x="1168" y="804"/>
                    <a:pt x="1101" y="504"/>
                  </a:cubicBezTo>
                  <a:cubicBezTo>
                    <a:pt x="1070" y="223"/>
                    <a:pt x="864" y="0"/>
                    <a:pt x="59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0"/>
            <p:cNvSpPr/>
            <p:nvPr/>
          </p:nvSpPr>
          <p:spPr>
            <a:xfrm>
              <a:off x="7009763" y="2774438"/>
              <a:ext cx="4853" cy="4337"/>
            </a:xfrm>
            <a:custGeom>
              <a:rect b="b" l="l" r="r" t="t"/>
              <a:pathLst>
                <a:path extrusionOk="0" h="210" w="235">
                  <a:moveTo>
                    <a:pt x="134" y="0"/>
                  </a:moveTo>
                  <a:cubicBezTo>
                    <a:pt x="124" y="0"/>
                    <a:pt x="113" y="3"/>
                    <a:pt x="101" y="9"/>
                  </a:cubicBezTo>
                  <a:cubicBezTo>
                    <a:pt x="34" y="9"/>
                    <a:pt x="1" y="42"/>
                    <a:pt x="1" y="109"/>
                  </a:cubicBezTo>
                  <a:cubicBezTo>
                    <a:pt x="1" y="176"/>
                    <a:pt x="67" y="209"/>
                    <a:pt x="134" y="209"/>
                  </a:cubicBezTo>
                  <a:cubicBezTo>
                    <a:pt x="201" y="209"/>
                    <a:pt x="234" y="176"/>
                    <a:pt x="234" y="109"/>
                  </a:cubicBezTo>
                  <a:cubicBezTo>
                    <a:pt x="207" y="55"/>
                    <a:pt x="180"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0"/>
            <p:cNvSpPr/>
            <p:nvPr/>
          </p:nvSpPr>
          <p:spPr>
            <a:xfrm>
              <a:off x="7005632" y="2745669"/>
              <a:ext cx="5535" cy="4853"/>
            </a:xfrm>
            <a:custGeom>
              <a:rect b="b" l="l" r="r" t="t"/>
              <a:pathLst>
                <a:path extrusionOk="0" h="235" w="268">
                  <a:moveTo>
                    <a:pt x="134" y="1"/>
                  </a:moveTo>
                  <a:cubicBezTo>
                    <a:pt x="67" y="1"/>
                    <a:pt x="0" y="68"/>
                    <a:pt x="34" y="134"/>
                  </a:cubicBezTo>
                  <a:cubicBezTo>
                    <a:pt x="34" y="201"/>
                    <a:pt x="101" y="234"/>
                    <a:pt x="167" y="234"/>
                  </a:cubicBezTo>
                  <a:cubicBezTo>
                    <a:pt x="201" y="234"/>
                    <a:pt x="267" y="168"/>
                    <a:pt x="267" y="134"/>
                  </a:cubicBezTo>
                  <a:cubicBezTo>
                    <a:pt x="234" y="68"/>
                    <a:pt x="201"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0"/>
            <p:cNvSpPr/>
            <p:nvPr/>
          </p:nvSpPr>
          <p:spPr>
            <a:xfrm>
              <a:off x="6927793" y="2849592"/>
              <a:ext cx="153634" cy="97996"/>
            </a:xfrm>
            <a:custGeom>
              <a:rect b="b" l="l" r="r" t="t"/>
              <a:pathLst>
                <a:path extrusionOk="0" h="4745" w="7439">
                  <a:moveTo>
                    <a:pt x="3326" y="1"/>
                  </a:moveTo>
                  <a:cubicBezTo>
                    <a:pt x="2997" y="1"/>
                    <a:pt x="2675" y="136"/>
                    <a:pt x="2435" y="406"/>
                  </a:cubicBezTo>
                  <a:lnTo>
                    <a:pt x="234" y="2841"/>
                  </a:lnTo>
                  <a:cubicBezTo>
                    <a:pt x="33" y="3075"/>
                    <a:pt x="0" y="3408"/>
                    <a:pt x="167" y="3708"/>
                  </a:cubicBezTo>
                  <a:cubicBezTo>
                    <a:pt x="520" y="4350"/>
                    <a:pt x="1181" y="4744"/>
                    <a:pt x="1913" y="4744"/>
                  </a:cubicBezTo>
                  <a:cubicBezTo>
                    <a:pt x="1942" y="4744"/>
                    <a:pt x="1972" y="4744"/>
                    <a:pt x="2002" y="4743"/>
                  </a:cubicBezTo>
                  <a:cubicBezTo>
                    <a:pt x="2535" y="4743"/>
                    <a:pt x="3036" y="4642"/>
                    <a:pt x="3569" y="4509"/>
                  </a:cubicBezTo>
                  <a:cubicBezTo>
                    <a:pt x="4070" y="4309"/>
                    <a:pt x="4503" y="3942"/>
                    <a:pt x="4804" y="3475"/>
                  </a:cubicBezTo>
                  <a:lnTo>
                    <a:pt x="6571" y="3141"/>
                  </a:lnTo>
                  <a:cubicBezTo>
                    <a:pt x="7139" y="3008"/>
                    <a:pt x="7439" y="2441"/>
                    <a:pt x="7239" y="1907"/>
                  </a:cubicBezTo>
                  <a:lnTo>
                    <a:pt x="6738" y="773"/>
                  </a:lnTo>
                  <a:cubicBezTo>
                    <a:pt x="6605" y="473"/>
                    <a:pt x="6338" y="273"/>
                    <a:pt x="6038" y="239"/>
                  </a:cubicBezTo>
                  <a:lnTo>
                    <a:pt x="3436" y="6"/>
                  </a:lnTo>
                  <a:cubicBezTo>
                    <a:pt x="3399" y="3"/>
                    <a:pt x="3363" y="1"/>
                    <a:pt x="3326" y="1"/>
                  </a:cubicBez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0"/>
            <p:cNvSpPr/>
            <p:nvPr/>
          </p:nvSpPr>
          <p:spPr>
            <a:xfrm>
              <a:off x="7230910" y="2938728"/>
              <a:ext cx="621413" cy="723209"/>
            </a:xfrm>
            <a:custGeom>
              <a:rect b="b" l="l" r="r" t="t"/>
              <a:pathLst>
                <a:path extrusionOk="0" h="35018" w="30089">
                  <a:moveTo>
                    <a:pt x="16788" y="0"/>
                  </a:moveTo>
                  <a:cubicBezTo>
                    <a:pt x="16019" y="0"/>
                    <a:pt x="15281" y="17"/>
                    <a:pt x="14644" y="60"/>
                  </a:cubicBezTo>
                  <a:cubicBezTo>
                    <a:pt x="14646" y="58"/>
                    <a:pt x="14643" y="57"/>
                    <a:pt x="14635" y="57"/>
                  </a:cubicBezTo>
                  <a:cubicBezTo>
                    <a:pt x="14488" y="57"/>
                    <a:pt x="12577" y="371"/>
                    <a:pt x="11242" y="593"/>
                  </a:cubicBezTo>
                  <a:cubicBezTo>
                    <a:pt x="10241" y="760"/>
                    <a:pt x="9374" y="1361"/>
                    <a:pt x="8873" y="2228"/>
                  </a:cubicBezTo>
                  <a:cubicBezTo>
                    <a:pt x="7472" y="4663"/>
                    <a:pt x="6572" y="8499"/>
                    <a:pt x="6138" y="11334"/>
                  </a:cubicBezTo>
                  <a:cubicBezTo>
                    <a:pt x="5904" y="13136"/>
                    <a:pt x="5337" y="14870"/>
                    <a:pt x="4437" y="16438"/>
                  </a:cubicBezTo>
                  <a:cubicBezTo>
                    <a:pt x="2535" y="19840"/>
                    <a:pt x="0" y="26045"/>
                    <a:pt x="5404" y="28447"/>
                  </a:cubicBezTo>
                  <a:cubicBezTo>
                    <a:pt x="5406" y="28446"/>
                    <a:pt x="5409" y="28446"/>
                    <a:pt x="5411" y="28446"/>
                  </a:cubicBezTo>
                  <a:cubicBezTo>
                    <a:pt x="5596" y="28446"/>
                    <a:pt x="7519" y="29517"/>
                    <a:pt x="8373" y="29714"/>
                  </a:cubicBezTo>
                  <a:cubicBezTo>
                    <a:pt x="8373" y="29781"/>
                    <a:pt x="16245" y="31682"/>
                    <a:pt x="20048" y="32583"/>
                  </a:cubicBezTo>
                  <a:cubicBezTo>
                    <a:pt x="22183" y="33083"/>
                    <a:pt x="23684" y="33750"/>
                    <a:pt x="25051" y="35018"/>
                  </a:cubicBezTo>
                  <a:cubicBezTo>
                    <a:pt x="25051" y="35018"/>
                    <a:pt x="28421" y="19474"/>
                    <a:pt x="29755" y="6431"/>
                  </a:cubicBezTo>
                  <a:cubicBezTo>
                    <a:pt x="30088" y="3295"/>
                    <a:pt x="27720" y="527"/>
                    <a:pt x="24584" y="326"/>
                  </a:cubicBezTo>
                  <a:lnTo>
                    <a:pt x="23117" y="260"/>
                  </a:lnTo>
                  <a:cubicBezTo>
                    <a:pt x="22933" y="233"/>
                    <a:pt x="19644" y="0"/>
                    <a:pt x="1678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0"/>
            <p:cNvSpPr/>
            <p:nvPr/>
          </p:nvSpPr>
          <p:spPr>
            <a:xfrm>
              <a:off x="7451830" y="2763595"/>
              <a:ext cx="240664" cy="270176"/>
            </a:xfrm>
            <a:custGeom>
              <a:rect b="b" l="l" r="r" t="t"/>
              <a:pathLst>
                <a:path extrusionOk="0" h="13082" w="11653">
                  <a:moveTo>
                    <a:pt x="10852" y="0"/>
                  </a:moveTo>
                  <a:lnTo>
                    <a:pt x="7016" y="2869"/>
                  </a:lnTo>
                  <a:lnTo>
                    <a:pt x="3880" y="5571"/>
                  </a:lnTo>
                  <a:lnTo>
                    <a:pt x="3780" y="5638"/>
                  </a:lnTo>
                  <a:cubicBezTo>
                    <a:pt x="3814" y="5804"/>
                    <a:pt x="3847" y="5938"/>
                    <a:pt x="3914" y="6105"/>
                  </a:cubicBezTo>
                  <a:cubicBezTo>
                    <a:pt x="3947" y="6271"/>
                    <a:pt x="4014" y="6438"/>
                    <a:pt x="4047" y="6638"/>
                  </a:cubicBezTo>
                  <a:cubicBezTo>
                    <a:pt x="4080" y="6638"/>
                    <a:pt x="4080" y="6672"/>
                    <a:pt x="4080" y="6705"/>
                  </a:cubicBezTo>
                  <a:cubicBezTo>
                    <a:pt x="4547" y="8273"/>
                    <a:pt x="4514" y="8740"/>
                    <a:pt x="1812" y="9941"/>
                  </a:cubicBezTo>
                  <a:cubicBezTo>
                    <a:pt x="867" y="11093"/>
                    <a:pt x="0" y="13082"/>
                    <a:pt x="2525" y="13082"/>
                  </a:cubicBezTo>
                  <a:cubicBezTo>
                    <a:pt x="2851" y="13082"/>
                    <a:pt x="3234" y="13049"/>
                    <a:pt x="3680" y="12976"/>
                  </a:cubicBezTo>
                  <a:cubicBezTo>
                    <a:pt x="6649" y="12576"/>
                    <a:pt x="9451" y="11242"/>
                    <a:pt x="11653" y="9173"/>
                  </a:cubicBezTo>
                  <a:cubicBezTo>
                    <a:pt x="9418" y="7672"/>
                    <a:pt x="10118" y="2802"/>
                    <a:pt x="10852" y="0"/>
                  </a:cubicBez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0"/>
            <p:cNvSpPr/>
            <p:nvPr/>
          </p:nvSpPr>
          <p:spPr>
            <a:xfrm>
              <a:off x="7087602" y="4295040"/>
              <a:ext cx="111627" cy="208074"/>
            </a:xfrm>
            <a:custGeom>
              <a:rect b="b" l="l" r="r" t="t"/>
              <a:pathLst>
                <a:path extrusionOk="0" h="10075" w="5405">
                  <a:moveTo>
                    <a:pt x="4004" y="0"/>
                  </a:moveTo>
                  <a:lnTo>
                    <a:pt x="1" y="467"/>
                  </a:lnTo>
                  <a:lnTo>
                    <a:pt x="2002" y="10074"/>
                  </a:lnTo>
                  <a:lnTo>
                    <a:pt x="5405" y="9741"/>
                  </a:lnTo>
                  <a:lnTo>
                    <a:pt x="4004" y="0"/>
                  </a:ln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0"/>
            <p:cNvSpPr/>
            <p:nvPr/>
          </p:nvSpPr>
          <p:spPr>
            <a:xfrm>
              <a:off x="6963605" y="4470566"/>
              <a:ext cx="259746" cy="105369"/>
            </a:xfrm>
            <a:custGeom>
              <a:rect b="b" l="l" r="r" t="t"/>
              <a:pathLst>
                <a:path extrusionOk="0" h="5102" w="12577">
                  <a:moveTo>
                    <a:pt x="11538" y="1"/>
                  </a:moveTo>
                  <a:cubicBezTo>
                    <a:pt x="11518" y="1"/>
                    <a:pt x="11497" y="3"/>
                    <a:pt x="11476" y="7"/>
                  </a:cubicBezTo>
                  <a:lnTo>
                    <a:pt x="7806" y="241"/>
                  </a:lnTo>
                  <a:cubicBezTo>
                    <a:pt x="7339" y="241"/>
                    <a:pt x="6906" y="441"/>
                    <a:pt x="6605" y="775"/>
                  </a:cubicBezTo>
                  <a:cubicBezTo>
                    <a:pt x="5905" y="1508"/>
                    <a:pt x="3670" y="2843"/>
                    <a:pt x="968" y="2943"/>
                  </a:cubicBezTo>
                  <a:cubicBezTo>
                    <a:pt x="201" y="2943"/>
                    <a:pt x="1" y="4711"/>
                    <a:pt x="1769" y="5011"/>
                  </a:cubicBezTo>
                  <a:cubicBezTo>
                    <a:pt x="2152" y="5076"/>
                    <a:pt x="2581" y="5102"/>
                    <a:pt x="3033" y="5102"/>
                  </a:cubicBezTo>
                  <a:cubicBezTo>
                    <a:pt x="4667" y="5102"/>
                    <a:pt x="6587" y="4763"/>
                    <a:pt x="7606" y="4711"/>
                  </a:cubicBezTo>
                  <a:cubicBezTo>
                    <a:pt x="8156" y="4667"/>
                    <a:pt x="8622" y="4655"/>
                    <a:pt x="9034" y="4655"/>
                  </a:cubicBezTo>
                  <a:cubicBezTo>
                    <a:pt x="9506" y="4655"/>
                    <a:pt x="9908" y="4671"/>
                    <a:pt x="10287" y="4671"/>
                  </a:cubicBezTo>
                  <a:cubicBezTo>
                    <a:pt x="10840" y="4671"/>
                    <a:pt x="11343" y="4638"/>
                    <a:pt x="11943" y="4477"/>
                  </a:cubicBezTo>
                  <a:lnTo>
                    <a:pt x="11976" y="4477"/>
                  </a:lnTo>
                  <a:cubicBezTo>
                    <a:pt x="12343" y="4411"/>
                    <a:pt x="12576" y="4044"/>
                    <a:pt x="12510" y="3643"/>
                  </a:cubicBezTo>
                  <a:lnTo>
                    <a:pt x="11809" y="241"/>
                  </a:lnTo>
                  <a:cubicBezTo>
                    <a:pt x="11780" y="96"/>
                    <a:pt x="11675" y="1"/>
                    <a:pt x="1153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0"/>
            <p:cNvSpPr/>
            <p:nvPr/>
          </p:nvSpPr>
          <p:spPr>
            <a:xfrm>
              <a:off x="7086921" y="4295040"/>
              <a:ext cx="99235" cy="124700"/>
            </a:xfrm>
            <a:custGeom>
              <a:rect b="b" l="l" r="r" t="t"/>
              <a:pathLst>
                <a:path extrusionOk="0" h="6038" w="4805">
                  <a:moveTo>
                    <a:pt x="4037" y="0"/>
                  </a:moveTo>
                  <a:lnTo>
                    <a:pt x="1" y="467"/>
                  </a:lnTo>
                  <a:lnTo>
                    <a:pt x="1201" y="6038"/>
                  </a:lnTo>
                  <a:lnTo>
                    <a:pt x="4804" y="5304"/>
                  </a:lnTo>
                  <a:lnTo>
                    <a:pt x="403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0"/>
            <p:cNvSpPr/>
            <p:nvPr/>
          </p:nvSpPr>
          <p:spPr>
            <a:xfrm>
              <a:off x="6948446" y="3579266"/>
              <a:ext cx="761272" cy="819822"/>
            </a:xfrm>
            <a:custGeom>
              <a:rect b="b" l="l" r="r" t="t"/>
              <a:pathLst>
                <a:path extrusionOk="0" h="39696" w="36861">
                  <a:moveTo>
                    <a:pt x="30022" y="0"/>
                  </a:moveTo>
                  <a:cubicBezTo>
                    <a:pt x="26720" y="434"/>
                    <a:pt x="23618" y="2735"/>
                    <a:pt x="23618" y="2735"/>
                  </a:cubicBezTo>
                  <a:cubicBezTo>
                    <a:pt x="23618" y="2735"/>
                    <a:pt x="19247" y="2166"/>
                    <a:pt x="14262" y="2166"/>
                  </a:cubicBezTo>
                  <a:cubicBezTo>
                    <a:pt x="11065" y="2166"/>
                    <a:pt x="7615" y="2400"/>
                    <a:pt x="4904" y="3169"/>
                  </a:cubicBezTo>
                  <a:lnTo>
                    <a:pt x="4871" y="3169"/>
                  </a:lnTo>
                  <a:lnTo>
                    <a:pt x="4738" y="3202"/>
                  </a:lnTo>
                  <a:cubicBezTo>
                    <a:pt x="4504" y="3269"/>
                    <a:pt x="4237" y="3369"/>
                    <a:pt x="4004" y="3469"/>
                  </a:cubicBezTo>
                  <a:cubicBezTo>
                    <a:pt x="3904" y="3469"/>
                    <a:pt x="3837" y="3503"/>
                    <a:pt x="3770" y="3536"/>
                  </a:cubicBezTo>
                  <a:lnTo>
                    <a:pt x="3503" y="3636"/>
                  </a:lnTo>
                  <a:lnTo>
                    <a:pt x="3303" y="3736"/>
                  </a:lnTo>
                  <a:cubicBezTo>
                    <a:pt x="3070" y="3836"/>
                    <a:pt x="2870" y="3936"/>
                    <a:pt x="2636" y="4036"/>
                  </a:cubicBezTo>
                  <a:cubicBezTo>
                    <a:pt x="2569" y="4070"/>
                    <a:pt x="2503" y="4103"/>
                    <a:pt x="2436" y="4136"/>
                  </a:cubicBezTo>
                  <a:cubicBezTo>
                    <a:pt x="2302" y="4203"/>
                    <a:pt x="2169" y="4303"/>
                    <a:pt x="2069" y="4370"/>
                  </a:cubicBezTo>
                  <a:lnTo>
                    <a:pt x="1735" y="4570"/>
                  </a:lnTo>
                  <a:cubicBezTo>
                    <a:pt x="1635" y="4670"/>
                    <a:pt x="1502" y="4770"/>
                    <a:pt x="1402" y="4837"/>
                  </a:cubicBezTo>
                  <a:cubicBezTo>
                    <a:pt x="1302" y="4937"/>
                    <a:pt x="1202" y="5037"/>
                    <a:pt x="1102" y="5137"/>
                  </a:cubicBezTo>
                  <a:cubicBezTo>
                    <a:pt x="1068" y="5170"/>
                    <a:pt x="1002" y="5237"/>
                    <a:pt x="968" y="5271"/>
                  </a:cubicBezTo>
                  <a:lnTo>
                    <a:pt x="835" y="5437"/>
                  </a:lnTo>
                  <a:cubicBezTo>
                    <a:pt x="401" y="5938"/>
                    <a:pt x="134" y="6571"/>
                    <a:pt x="34" y="7239"/>
                  </a:cubicBezTo>
                  <a:cubicBezTo>
                    <a:pt x="1" y="7372"/>
                    <a:pt x="1" y="7505"/>
                    <a:pt x="1" y="7639"/>
                  </a:cubicBezTo>
                  <a:cubicBezTo>
                    <a:pt x="1" y="7672"/>
                    <a:pt x="1" y="7706"/>
                    <a:pt x="1" y="7739"/>
                  </a:cubicBezTo>
                  <a:lnTo>
                    <a:pt x="1" y="8740"/>
                  </a:lnTo>
                  <a:cubicBezTo>
                    <a:pt x="34" y="9841"/>
                    <a:pt x="101" y="10941"/>
                    <a:pt x="268" y="12042"/>
                  </a:cubicBezTo>
                  <a:cubicBezTo>
                    <a:pt x="801" y="16112"/>
                    <a:pt x="2069" y="20381"/>
                    <a:pt x="3036" y="24484"/>
                  </a:cubicBezTo>
                  <a:cubicBezTo>
                    <a:pt x="4938" y="32623"/>
                    <a:pt x="6606" y="39695"/>
                    <a:pt x="6606" y="39695"/>
                  </a:cubicBezTo>
                  <a:lnTo>
                    <a:pt x="7339" y="39562"/>
                  </a:lnTo>
                  <a:lnTo>
                    <a:pt x="11276" y="38728"/>
                  </a:lnTo>
                  <a:lnTo>
                    <a:pt x="12143" y="38528"/>
                  </a:lnTo>
                  <a:cubicBezTo>
                    <a:pt x="12143" y="38528"/>
                    <a:pt x="11676" y="16879"/>
                    <a:pt x="8707" y="14177"/>
                  </a:cubicBezTo>
                  <a:lnTo>
                    <a:pt x="8707" y="14177"/>
                  </a:lnTo>
                  <a:lnTo>
                    <a:pt x="26953" y="15178"/>
                  </a:lnTo>
                  <a:cubicBezTo>
                    <a:pt x="27187" y="15178"/>
                    <a:pt x="27420" y="15211"/>
                    <a:pt x="27654" y="15211"/>
                  </a:cubicBezTo>
                  <a:lnTo>
                    <a:pt x="28088" y="15211"/>
                  </a:lnTo>
                  <a:cubicBezTo>
                    <a:pt x="33858" y="15144"/>
                    <a:pt x="36860" y="8706"/>
                    <a:pt x="32024" y="200"/>
                  </a:cubicBezTo>
                  <a:lnTo>
                    <a:pt x="31957" y="200"/>
                  </a:lnTo>
                  <a:lnTo>
                    <a:pt x="30489" y="33"/>
                  </a:lnTo>
                  <a:lnTo>
                    <a:pt x="300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0"/>
            <p:cNvSpPr/>
            <p:nvPr/>
          </p:nvSpPr>
          <p:spPr>
            <a:xfrm>
              <a:off x="6593656" y="4066313"/>
              <a:ext cx="139879" cy="200494"/>
            </a:xfrm>
            <a:custGeom>
              <a:rect b="b" l="l" r="r" t="t"/>
              <a:pathLst>
                <a:path extrusionOk="0" h="9708" w="6773">
                  <a:moveTo>
                    <a:pt x="4604" y="1"/>
                  </a:moveTo>
                  <a:lnTo>
                    <a:pt x="2736" y="3937"/>
                  </a:lnTo>
                  <a:lnTo>
                    <a:pt x="1" y="9708"/>
                  </a:lnTo>
                  <a:lnTo>
                    <a:pt x="3637" y="9341"/>
                  </a:lnTo>
                  <a:lnTo>
                    <a:pt x="5805" y="6005"/>
                  </a:lnTo>
                  <a:lnTo>
                    <a:pt x="6772" y="4504"/>
                  </a:lnTo>
                  <a:lnTo>
                    <a:pt x="4604" y="1"/>
                  </a:ln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0"/>
            <p:cNvSpPr/>
            <p:nvPr/>
          </p:nvSpPr>
          <p:spPr>
            <a:xfrm>
              <a:off x="6427817" y="4192583"/>
              <a:ext cx="251300" cy="149421"/>
            </a:xfrm>
            <a:custGeom>
              <a:rect b="b" l="l" r="r" t="t"/>
              <a:pathLst>
                <a:path extrusionOk="0" h="7235" w="12168">
                  <a:moveTo>
                    <a:pt x="1277" y="0"/>
                  </a:moveTo>
                  <a:cubicBezTo>
                    <a:pt x="620" y="0"/>
                    <a:pt x="0" y="1356"/>
                    <a:pt x="1426" y="2193"/>
                  </a:cubicBezTo>
                  <a:lnTo>
                    <a:pt x="5863" y="4761"/>
                  </a:lnTo>
                  <a:cubicBezTo>
                    <a:pt x="7631" y="5829"/>
                    <a:pt x="8264" y="6296"/>
                    <a:pt x="9665" y="7163"/>
                  </a:cubicBezTo>
                  <a:cubicBezTo>
                    <a:pt x="9763" y="7212"/>
                    <a:pt x="9869" y="7235"/>
                    <a:pt x="9974" y="7235"/>
                  </a:cubicBezTo>
                  <a:cubicBezTo>
                    <a:pt x="10229" y="7235"/>
                    <a:pt x="10481" y="7099"/>
                    <a:pt x="10599" y="6863"/>
                  </a:cubicBezTo>
                  <a:lnTo>
                    <a:pt x="12100" y="3393"/>
                  </a:lnTo>
                  <a:cubicBezTo>
                    <a:pt x="12167" y="3260"/>
                    <a:pt x="12100" y="3060"/>
                    <a:pt x="11934" y="2993"/>
                  </a:cubicBezTo>
                  <a:lnTo>
                    <a:pt x="8932" y="1125"/>
                  </a:lnTo>
                  <a:cubicBezTo>
                    <a:pt x="8772" y="1011"/>
                    <a:pt x="8597" y="960"/>
                    <a:pt x="8417" y="960"/>
                  </a:cubicBezTo>
                  <a:cubicBezTo>
                    <a:pt x="8333" y="960"/>
                    <a:pt x="8249" y="971"/>
                    <a:pt x="8164" y="992"/>
                  </a:cubicBezTo>
                  <a:cubicBezTo>
                    <a:pt x="7800" y="1051"/>
                    <a:pt x="7390" y="1085"/>
                    <a:pt x="6930" y="1085"/>
                  </a:cubicBezTo>
                  <a:cubicBezTo>
                    <a:pt x="5579" y="1085"/>
                    <a:pt x="3790" y="796"/>
                    <a:pt x="1426" y="24"/>
                  </a:cubicBezTo>
                  <a:cubicBezTo>
                    <a:pt x="1377" y="8"/>
                    <a:pt x="1326" y="0"/>
                    <a:pt x="12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0"/>
            <p:cNvSpPr/>
            <p:nvPr/>
          </p:nvSpPr>
          <p:spPr>
            <a:xfrm>
              <a:off x="6650162" y="4066313"/>
              <a:ext cx="83374" cy="124018"/>
            </a:xfrm>
            <a:custGeom>
              <a:rect b="b" l="l" r="r" t="t"/>
              <a:pathLst>
                <a:path extrusionOk="0" h="6005" w="4037">
                  <a:moveTo>
                    <a:pt x="1868" y="1"/>
                  </a:moveTo>
                  <a:lnTo>
                    <a:pt x="0" y="3937"/>
                  </a:lnTo>
                  <a:lnTo>
                    <a:pt x="3069" y="6005"/>
                  </a:lnTo>
                  <a:lnTo>
                    <a:pt x="4036" y="4504"/>
                  </a:lnTo>
                  <a:lnTo>
                    <a:pt x="186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0"/>
            <p:cNvSpPr/>
            <p:nvPr/>
          </p:nvSpPr>
          <p:spPr>
            <a:xfrm>
              <a:off x="6648778" y="3462827"/>
              <a:ext cx="1145243" cy="720628"/>
            </a:xfrm>
            <a:custGeom>
              <a:rect b="b" l="l" r="r" t="t"/>
              <a:pathLst>
                <a:path extrusionOk="0" h="34893" w="55453">
                  <a:moveTo>
                    <a:pt x="19336" y="0"/>
                  </a:moveTo>
                  <a:cubicBezTo>
                    <a:pt x="14798" y="0"/>
                    <a:pt x="10767" y="2894"/>
                    <a:pt x="9340" y="7239"/>
                  </a:cubicBezTo>
                  <a:cubicBezTo>
                    <a:pt x="5538" y="18781"/>
                    <a:pt x="0" y="31723"/>
                    <a:pt x="0" y="31723"/>
                  </a:cubicBezTo>
                  <a:lnTo>
                    <a:pt x="568" y="32124"/>
                  </a:lnTo>
                  <a:lnTo>
                    <a:pt x="3736" y="34292"/>
                  </a:lnTo>
                  <a:lnTo>
                    <a:pt x="4604" y="34892"/>
                  </a:lnTo>
                  <a:cubicBezTo>
                    <a:pt x="4604" y="34892"/>
                    <a:pt x="9774" y="26753"/>
                    <a:pt x="14744" y="17780"/>
                  </a:cubicBezTo>
                  <a:lnTo>
                    <a:pt x="14744" y="17680"/>
                  </a:lnTo>
                  <a:cubicBezTo>
                    <a:pt x="14611" y="16579"/>
                    <a:pt x="14544" y="15479"/>
                    <a:pt x="14511" y="14378"/>
                  </a:cubicBezTo>
                  <a:lnTo>
                    <a:pt x="14511" y="13377"/>
                  </a:lnTo>
                  <a:cubicBezTo>
                    <a:pt x="14511" y="13244"/>
                    <a:pt x="14544" y="13110"/>
                    <a:pt x="14544" y="12977"/>
                  </a:cubicBezTo>
                  <a:cubicBezTo>
                    <a:pt x="14644" y="12310"/>
                    <a:pt x="14911" y="11676"/>
                    <a:pt x="15345" y="11175"/>
                  </a:cubicBezTo>
                  <a:lnTo>
                    <a:pt x="15478" y="11009"/>
                  </a:lnTo>
                  <a:cubicBezTo>
                    <a:pt x="15512" y="10975"/>
                    <a:pt x="15578" y="10909"/>
                    <a:pt x="15612" y="10875"/>
                  </a:cubicBezTo>
                  <a:cubicBezTo>
                    <a:pt x="15712" y="10775"/>
                    <a:pt x="15812" y="10675"/>
                    <a:pt x="15912" y="10608"/>
                  </a:cubicBezTo>
                  <a:cubicBezTo>
                    <a:pt x="16012" y="10508"/>
                    <a:pt x="16145" y="10408"/>
                    <a:pt x="16245" y="10341"/>
                  </a:cubicBezTo>
                  <a:lnTo>
                    <a:pt x="16579" y="10108"/>
                  </a:lnTo>
                  <a:cubicBezTo>
                    <a:pt x="16679" y="10041"/>
                    <a:pt x="16812" y="9975"/>
                    <a:pt x="16946" y="9874"/>
                  </a:cubicBezTo>
                  <a:cubicBezTo>
                    <a:pt x="17013" y="9841"/>
                    <a:pt x="17079" y="9808"/>
                    <a:pt x="17146" y="9774"/>
                  </a:cubicBezTo>
                  <a:cubicBezTo>
                    <a:pt x="17380" y="9674"/>
                    <a:pt x="17580" y="9574"/>
                    <a:pt x="17813" y="9474"/>
                  </a:cubicBezTo>
                  <a:lnTo>
                    <a:pt x="18013" y="9374"/>
                  </a:lnTo>
                  <a:lnTo>
                    <a:pt x="18280" y="9274"/>
                  </a:lnTo>
                  <a:cubicBezTo>
                    <a:pt x="18347" y="9241"/>
                    <a:pt x="18414" y="9207"/>
                    <a:pt x="18514" y="9207"/>
                  </a:cubicBezTo>
                  <a:cubicBezTo>
                    <a:pt x="18747" y="9107"/>
                    <a:pt x="18981" y="9041"/>
                    <a:pt x="19248" y="8940"/>
                  </a:cubicBezTo>
                  <a:lnTo>
                    <a:pt x="19381" y="8907"/>
                  </a:lnTo>
                  <a:lnTo>
                    <a:pt x="19414" y="8907"/>
                  </a:lnTo>
                  <a:cubicBezTo>
                    <a:pt x="21549" y="9908"/>
                    <a:pt x="25385" y="12243"/>
                    <a:pt x="29522" y="14645"/>
                  </a:cubicBezTo>
                  <a:cubicBezTo>
                    <a:pt x="33991" y="17246"/>
                    <a:pt x="38828" y="19882"/>
                    <a:pt x="42164" y="20849"/>
                  </a:cubicBezTo>
                  <a:cubicBezTo>
                    <a:pt x="42297" y="20882"/>
                    <a:pt x="42464" y="20916"/>
                    <a:pt x="42598" y="20949"/>
                  </a:cubicBezTo>
                  <a:cubicBezTo>
                    <a:pt x="42964" y="21049"/>
                    <a:pt x="43365" y="21149"/>
                    <a:pt x="43765" y="21183"/>
                  </a:cubicBezTo>
                  <a:cubicBezTo>
                    <a:pt x="44288" y="21248"/>
                    <a:pt x="44811" y="21281"/>
                    <a:pt x="45329" y="21281"/>
                  </a:cubicBezTo>
                  <a:cubicBezTo>
                    <a:pt x="50665" y="21281"/>
                    <a:pt x="55452" y="17772"/>
                    <a:pt x="53172" y="9441"/>
                  </a:cubicBezTo>
                  <a:cubicBezTo>
                    <a:pt x="52671" y="7573"/>
                    <a:pt x="51037" y="6205"/>
                    <a:pt x="49069" y="6072"/>
                  </a:cubicBezTo>
                  <a:cubicBezTo>
                    <a:pt x="48202" y="6005"/>
                    <a:pt x="47334" y="5938"/>
                    <a:pt x="46534" y="5838"/>
                  </a:cubicBezTo>
                  <a:lnTo>
                    <a:pt x="46467" y="5838"/>
                  </a:lnTo>
                  <a:lnTo>
                    <a:pt x="44999" y="5705"/>
                  </a:lnTo>
                  <a:lnTo>
                    <a:pt x="44532" y="5638"/>
                  </a:lnTo>
                  <a:lnTo>
                    <a:pt x="41130" y="5271"/>
                  </a:lnTo>
                  <a:cubicBezTo>
                    <a:pt x="41130" y="5271"/>
                    <a:pt x="28821" y="101"/>
                    <a:pt x="19414" y="1"/>
                  </a:cubicBezTo>
                  <a:cubicBezTo>
                    <a:pt x="19388" y="1"/>
                    <a:pt x="19362" y="0"/>
                    <a:pt x="193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0"/>
            <p:cNvSpPr/>
            <p:nvPr/>
          </p:nvSpPr>
          <p:spPr>
            <a:xfrm>
              <a:off x="7046277" y="3644713"/>
              <a:ext cx="2767" cy="702"/>
            </a:xfrm>
            <a:custGeom>
              <a:rect b="b" l="l" r="r" t="t"/>
              <a:pathLst>
                <a:path extrusionOk="0" h="34" w="134">
                  <a:moveTo>
                    <a:pt x="134" y="0"/>
                  </a:moveTo>
                  <a:lnTo>
                    <a:pt x="134" y="0"/>
                  </a:lnTo>
                  <a:lnTo>
                    <a:pt x="1" y="33"/>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0"/>
            <p:cNvSpPr/>
            <p:nvPr/>
          </p:nvSpPr>
          <p:spPr>
            <a:xfrm>
              <a:off x="7529194" y="2813884"/>
              <a:ext cx="93040" cy="88186"/>
            </a:xfrm>
            <a:custGeom>
              <a:rect b="b" l="l" r="r" t="t"/>
              <a:pathLst>
                <a:path extrusionOk="0" h="4270" w="4505">
                  <a:moveTo>
                    <a:pt x="3970" y="0"/>
                  </a:moveTo>
                  <a:lnTo>
                    <a:pt x="3270" y="434"/>
                  </a:lnTo>
                  <a:lnTo>
                    <a:pt x="101" y="3136"/>
                  </a:lnTo>
                  <a:lnTo>
                    <a:pt x="1" y="3203"/>
                  </a:lnTo>
                  <a:cubicBezTo>
                    <a:pt x="68" y="3369"/>
                    <a:pt x="101" y="3503"/>
                    <a:pt x="168" y="3670"/>
                  </a:cubicBezTo>
                  <a:cubicBezTo>
                    <a:pt x="201" y="3836"/>
                    <a:pt x="268" y="4003"/>
                    <a:pt x="301" y="4203"/>
                  </a:cubicBezTo>
                  <a:cubicBezTo>
                    <a:pt x="334" y="4203"/>
                    <a:pt x="334" y="4237"/>
                    <a:pt x="334" y="4270"/>
                  </a:cubicBezTo>
                  <a:cubicBezTo>
                    <a:pt x="1802" y="4070"/>
                    <a:pt x="4504" y="3002"/>
                    <a:pt x="397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0"/>
            <p:cNvSpPr/>
            <p:nvPr/>
          </p:nvSpPr>
          <p:spPr>
            <a:xfrm>
              <a:off x="7438963" y="2596413"/>
              <a:ext cx="221849" cy="292976"/>
            </a:xfrm>
            <a:custGeom>
              <a:rect b="b" l="l" r="r" t="t"/>
              <a:pathLst>
                <a:path extrusionOk="0" h="14186" w="10742">
                  <a:moveTo>
                    <a:pt x="5861" y="1"/>
                  </a:moveTo>
                  <a:cubicBezTo>
                    <a:pt x="5052" y="1"/>
                    <a:pt x="4201" y="216"/>
                    <a:pt x="3369" y="690"/>
                  </a:cubicBezTo>
                  <a:cubicBezTo>
                    <a:pt x="33" y="2558"/>
                    <a:pt x="0" y="7895"/>
                    <a:pt x="1034" y="10964"/>
                  </a:cubicBezTo>
                  <a:cubicBezTo>
                    <a:pt x="1696" y="13045"/>
                    <a:pt x="3571" y="14185"/>
                    <a:pt x="5462" y="14185"/>
                  </a:cubicBezTo>
                  <a:cubicBezTo>
                    <a:pt x="6814" y="14185"/>
                    <a:pt x="8175" y="13603"/>
                    <a:pt x="9107" y="12365"/>
                  </a:cubicBezTo>
                  <a:cubicBezTo>
                    <a:pt x="10741" y="10297"/>
                    <a:pt x="10508" y="8195"/>
                    <a:pt x="10441" y="4626"/>
                  </a:cubicBezTo>
                  <a:cubicBezTo>
                    <a:pt x="10366" y="1947"/>
                    <a:pt x="8299" y="1"/>
                    <a:pt x="5861" y="1"/>
                  </a:cubicBez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0"/>
            <p:cNvSpPr/>
            <p:nvPr/>
          </p:nvSpPr>
          <p:spPr>
            <a:xfrm>
              <a:off x="7397245" y="2552981"/>
              <a:ext cx="281390" cy="279511"/>
            </a:xfrm>
            <a:custGeom>
              <a:rect b="b" l="l" r="r" t="t"/>
              <a:pathLst>
                <a:path extrusionOk="0" h="13534" w="13625">
                  <a:moveTo>
                    <a:pt x="9010" y="0"/>
                  </a:moveTo>
                  <a:cubicBezTo>
                    <a:pt x="8790" y="0"/>
                    <a:pt x="8540" y="28"/>
                    <a:pt x="8258" y="91"/>
                  </a:cubicBezTo>
                  <a:cubicBezTo>
                    <a:pt x="6290" y="525"/>
                    <a:pt x="3955" y="1926"/>
                    <a:pt x="2821" y="1992"/>
                  </a:cubicBezTo>
                  <a:cubicBezTo>
                    <a:pt x="2320" y="1992"/>
                    <a:pt x="1820" y="2026"/>
                    <a:pt x="1353" y="2126"/>
                  </a:cubicBezTo>
                  <a:cubicBezTo>
                    <a:pt x="819" y="2259"/>
                    <a:pt x="452" y="2659"/>
                    <a:pt x="352" y="3160"/>
                  </a:cubicBezTo>
                  <a:cubicBezTo>
                    <a:pt x="328" y="3518"/>
                    <a:pt x="630" y="3860"/>
                    <a:pt x="962" y="3926"/>
                  </a:cubicBezTo>
                  <a:lnTo>
                    <a:pt x="962" y="3926"/>
                  </a:lnTo>
                  <a:cubicBezTo>
                    <a:pt x="622" y="3938"/>
                    <a:pt x="0" y="4877"/>
                    <a:pt x="619" y="5528"/>
                  </a:cubicBezTo>
                  <a:cubicBezTo>
                    <a:pt x="838" y="5768"/>
                    <a:pt x="1253" y="5864"/>
                    <a:pt x="1783" y="5864"/>
                  </a:cubicBezTo>
                  <a:cubicBezTo>
                    <a:pt x="3763" y="5864"/>
                    <a:pt x="7351" y="4517"/>
                    <a:pt x="8325" y="4227"/>
                  </a:cubicBezTo>
                  <a:cubicBezTo>
                    <a:pt x="8410" y="4202"/>
                    <a:pt x="8495" y="4189"/>
                    <a:pt x="8579" y="4189"/>
                  </a:cubicBezTo>
                  <a:cubicBezTo>
                    <a:pt x="8822" y="4189"/>
                    <a:pt x="9051" y="4295"/>
                    <a:pt x="9225" y="4494"/>
                  </a:cubicBezTo>
                  <a:cubicBezTo>
                    <a:pt x="9959" y="5428"/>
                    <a:pt x="10093" y="7096"/>
                    <a:pt x="10093" y="7096"/>
                  </a:cubicBezTo>
                  <a:cubicBezTo>
                    <a:pt x="10196" y="7074"/>
                    <a:pt x="10299" y="7063"/>
                    <a:pt x="10401" y="7063"/>
                  </a:cubicBezTo>
                  <a:cubicBezTo>
                    <a:pt x="10761" y="7063"/>
                    <a:pt x="11108" y="7196"/>
                    <a:pt x="11393" y="7430"/>
                  </a:cubicBezTo>
                  <a:cubicBezTo>
                    <a:pt x="11994" y="8030"/>
                    <a:pt x="12261" y="8864"/>
                    <a:pt x="12461" y="9698"/>
                  </a:cubicBezTo>
                  <a:cubicBezTo>
                    <a:pt x="12694" y="10965"/>
                    <a:pt x="12828" y="12266"/>
                    <a:pt x="12895" y="13534"/>
                  </a:cubicBezTo>
                  <a:cubicBezTo>
                    <a:pt x="13095" y="11699"/>
                    <a:pt x="13362" y="8997"/>
                    <a:pt x="13495" y="7163"/>
                  </a:cubicBezTo>
                  <a:cubicBezTo>
                    <a:pt x="13625" y="4893"/>
                    <a:pt x="13092" y="1550"/>
                    <a:pt x="10856" y="1550"/>
                  </a:cubicBezTo>
                  <a:cubicBezTo>
                    <a:pt x="10792" y="1550"/>
                    <a:pt x="10726" y="1553"/>
                    <a:pt x="10660" y="1559"/>
                  </a:cubicBezTo>
                  <a:cubicBezTo>
                    <a:pt x="10660" y="1559"/>
                    <a:pt x="10660" y="0"/>
                    <a:pt x="901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0"/>
            <p:cNvSpPr/>
            <p:nvPr/>
          </p:nvSpPr>
          <p:spPr>
            <a:xfrm>
              <a:off x="7635988" y="2720803"/>
              <a:ext cx="63630" cy="81557"/>
            </a:xfrm>
            <a:custGeom>
              <a:rect b="b" l="l" r="r" t="t"/>
              <a:pathLst>
                <a:path extrusionOk="0" h="3949" w="3081">
                  <a:moveTo>
                    <a:pt x="1747" y="0"/>
                  </a:moveTo>
                  <a:cubicBezTo>
                    <a:pt x="1647" y="0"/>
                    <a:pt x="1543" y="12"/>
                    <a:pt x="1435" y="37"/>
                  </a:cubicBezTo>
                  <a:cubicBezTo>
                    <a:pt x="434" y="238"/>
                    <a:pt x="0" y="1705"/>
                    <a:pt x="34" y="2606"/>
                  </a:cubicBezTo>
                  <a:cubicBezTo>
                    <a:pt x="34" y="3367"/>
                    <a:pt x="450" y="3948"/>
                    <a:pt x="1015" y="3948"/>
                  </a:cubicBezTo>
                  <a:cubicBezTo>
                    <a:pt x="1218" y="3948"/>
                    <a:pt x="1440" y="3874"/>
                    <a:pt x="1668" y="3707"/>
                  </a:cubicBezTo>
                  <a:cubicBezTo>
                    <a:pt x="2335" y="3206"/>
                    <a:pt x="2769" y="2506"/>
                    <a:pt x="2902" y="1705"/>
                  </a:cubicBezTo>
                  <a:cubicBezTo>
                    <a:pt x="3081" y="813"/>
                    <a:pt x="2570" y="0"/>
                    <a:pt x="1747" y="0"/>
                  </a:cubicBez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0"/>
            <p:cNvSpPr/>
            <p:nvPr/>
          </p:nvSpPr>
          <p:spPr>
            <a:xfrm>
              <a:off x="7491999" y="2748436"/>
              <a:ext cx="21375" cy="45064"/>
            </a:xfrm>
            <a:custGeom>
              <a:rect b="b" l="l" r="r" t="t"/>
              <a:pathLst>
                <a:path extrusionOk="0" h="2182" w="1035">
                  <a:moveTo>
                    <a:pt x="434" y="0"/>
                  </a:moveTo>
                  <a:cubicBezTo>
                    <a:pt x="334" y="1468"/>
                    <a:pt x="401" y="1268"/>
                    <a:pt x="1" y="2135"/>
                  </a:cubicBezTo>
                  <a:cubicBezTo>
                    <a:pt x="104" y="2166"/>
                    <a:pt x="214" y="2181"/>
                    <a:pt x="325" y="2181"/>
                  </a:cubicBezTo>
                  <a:cubicBezTo>
                    <a:pt x="572" y="2181"/>
                    <a:pt x="827" y="2107"/>
                    <a:pt x="1035" y="1968"/>
                  </a:cubicBezTo>
                  <a:lnTo>
                    <a:pt x="434" y="0"/>
                  </a:lnTo>
                  <a:close/>
                </a:path>
              </a:pathLst>
            </a:custGeom>
            <a:solidFill>
              <a:srgbClr val="ED84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0"/>
            <p:cNvSpPr/>
            <p:nvPr/>
          </p:nvSpPr>
          <p:spPr>
            <a:xfrm>
              <a:off x="7520933" y="2682699"/>
              <a:ext cx="42048" cy="16439"/>
            </a:xfrm>
            <a:custGeom>
              <a:rect b="b" l="l" r="r" t="t"/>
              <a:pathLst>
                <a:path extrusionOk="0" h="796" w="2036">
                  <a:moveTo>
                    <a:pt x="416" y="0"/>
                  </a:moveTo>
                  <a:cubicBezTo>
                    <a:pt x="327" y="0"/>
                    <a:pt x="244" y="5"/>
                    <a:pt x="167" y="14"/>
                  </a:cubicBezTo>
                  <a:cubicBezTo>
                    <a:pt x="67" y="48"/>
                    <a:pt x="1" y="114"/>
                    <a:pt x="34" y="215"/>
                  </a:cubicBezTo>
                  <a:cubicBezTo>
                    <a:pt x="34" y="297"/>
                    <a:pt x="102" y="357"/>
                    <a:pt x="163" y="357"/>
                  </a:cubicBezTo>
                  <a:cubicBezTo>
                    <a:pt x="176" y="357"/>
                    <a:pt x="189" y="354"/>
                    <a:pt x="201" y="348"/>
                  </a:cubicBezTo>
                  <a:cubicBezTo>
                    <a:pt x="290" y="337"/>
                    <a:pt x="379" y="331"/>
                    <a:pt x="467" y="331"/>
                  </a:cubicBezTo>
                  <a:cubicBezTo>
                    <a:pt x="910" y="331"/>
                    <a:pt x="1340" y="470"/>
                    <a:pt x="1702" y="748"/>
                  </a:cubicBezTo>
                  <a:cubicBezTo>
                    <a:pt x="1725" y="772"/>
                    <a:pt x="1766" y="795"/>
                    <a:pt x="1811" y="795"/>
                  </a:cubicBezTo>
                  <a:cubicBezTo>
                    <a:pt x="1830" y="795"/>
                    <a:pt x="1849" y="791"/>
                    <a:pt x="1869" y="782"/>
                  </a:cubicBezTo>
                  <a:cubicBezTo>
                    <a:pt x="1902" y="782"/>
                    <a:pt x="1935" y="748"/>
                    <a:pt x="1969" y="748"/>
                  </a:cubicBezTo>
                  <a:cubicBezTo>
                    <a:pt x="2035" y="682"/>
                    <a:pt x="2035" y="548"/>
                    <a:pt x="1969" y="515"/>
                  </a:cubicBezTo>
                  <a:cubicBezTo>
                    <a:pt x="1654" y="172"/>
                    <a:pt x="948" y="0"/>
                    <a:pt x="41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0"/>
            <p:cNvSpPr/>
            <p:nvPr/>
          </p:nvSpPr>
          <p:spPr>
            <a:xfrm>
              <a:off x="7452036" y="2689866"/>
              <a:ext cx="31722" cy="24143"/>
            </a:xfrm>
            <a:custGeom>
              <a:rect b="b" l="l" r="r" t="t"/>
              <a:pathLst>
                <a:path extrusionOk="0" h="1169" w="1536">
                  <a:moveTo>
                    <a:pt x="1369" y="1"/>
                  </a:moveTo>
                  <a:cubicBezTo>
                    <a:pt x="801" y="68"/>
                    <a:pt x="334" y="401"/>
                    <a:pt x="68" y="902"/>
                  </a:cubicBezTo>
                  <a:cubicBezTo>
                    <a:pt x="1" y="968"/>
                    <a:pt x="34" y="1068"/>
                    <a:pt x="101" y="1135"/>
                  </a:cubicBezTo>
                  <a:cubicBezTo>
                    <a:pt x="134" y="1135"/>
                    <a:pt x="168" y="1168"/>
                    <a:pt x="201" y="1168"/>
                  </a:cubicBezTo>
                  <a:cubicBezTo>
                    <a:pt x="268" y="1135"/>
                    <a:pt x="301" y="1102"/>
                    <a:pt x="334" y="1068"/>
                  </a:cubicBezTo>
                  <a:cubicBezTo>
                    <a:pt x="535" y="668"/>
                    <a:pt x="935" y="401"/>
                    <a:pt x="1369" y="335"/>
                  </a:cubicBezTo>
                  <a:cubicBezTo>
                    <a:pt x="1469" y="335"/>
                    <a:pt x="1535" y="268"/>
                    <a:pt x="1535" y="168"/>
                  </a:cubicBezTo>
                  <a:cubicBezTo>
                    <a:pt x="1535" y="68"/>
                    <a:pt x="1469" y="1"/>
                    <a:pt x="13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0"/>
            <p:cNvSpPr/>
            <p:nvPr/>
          </p:nvSpPr>
          <p:spPr>
            <a:xfrm>
              <a:off x="7511288" y="2787697"/>
              <a:ext cx="54440" cy="62722"/>
            </a:xfrm>
            <a:custGeom>
              <a:rect b="b" l="l" r="r" t="t"/>
              <a:pathLst>
                <a:path extrusionOk="0" h="3037" w="2636">
                  <a:moveTo>
                    <a:pt x="2236" y="1"/>
                  </a:moveTo>
                  <a:cubicBezTo>
                    <a:pt x="1869" y="668"/>
                    <a:pt x="901" y="1202"/>
                    <a:pt x="368" y="1435"/>
                  </a:cubicBezTo>
                  <a:cubicBezTo>
                    <a:pt x="167" y="1535"/>
                    <a:pt x="1" y="1568"/>
                    <a:pt x="1" y="1568"/>
                  </a:cubicBezTo>
                  <a:cubicBezTo>
                    <a:pt x="368" y="2035"/>
                    <a:pt x="701" y="2536"/>
                    <a:pt x="1035" y="3036"/>
                  </a:cubicBezTo>
                  <a:lnTo>
                    <a:pt x="1268" y="2936"/>
                  </a:lnTo>
                  <a:cubicBezTo>
                    <a:pt x="2336" y="2469"/>
                    <a:pt x="2636" y="1835"/>
                    <a:pt x="2636" y="1268"/>
                  </a:cubicBezTo>
                  <a:cubicBezTo>
                    <a:pt x="2636" y="1001"/>
                    <a:pt x="2602" y="701"/>
                    <a:pt x="2469" y="434"/>
                  </a:cubicBezTo>
                  <a:cubicBezTo>
                    <a:pt x="2402" y="301"/>
                    <a:pt x="2336" y="134"/>
                    <a:pt x="22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0"/>
            <p:cNvSpPr/>
            <p:nvPr/>
          </p:nvSpPr>
          <p:spPr>
            <a:xfrm>
              <a:off x="7518868" y="2787015"/>
              <a:ext cx="43432" cy="37216"/>
            </a:xfrm>
            <a:custGeom>
              <a:rect b="b" l="l" r="r" t="t"/>
              <a:pathLst>
                <a:path extrusionOk="0" h="1802" w="2103">
                  <a:moveTo>
                    <a:pt x="1869" y="0"/>
                  </a:moveTo>
                  <a:cubicBezTo>
                    <a:pt x="1502" y="667"/>
                    <a:pt x="534" y="1201"/>
                    <a:pt x="1" y="1468"/>
                  </a:cubicBezTo>
                  <a:lnTo>
                    <a:pt x="167" y="1668"/>
                  </a:lnTo>
                  <a:cubicBezTo>
                    <a:pt x="212" y="1757"/>
                    <a:pt x="301" y="1802"/>
                    <a:pt x="395" y="1802"/>
                  </a:cubicBezTo>
                  <a:cubicBezTo>
                    <a:pt x="442" y="1802"/>
                    <a:pt x="490" y="1791"/>
                    <a:pt x="534" y="1768"/>
                  </a:cubicBezTo>
                  <a:cubicBezTo>
                    <a:pt x="1335" y="1401"/>
                    <a:pt x="1869" y="1001"/>
                    <a:pt x="2069" y="567"/>
                  </a:cubicBezTo>
                  <a:cubicBezTo>
                    <a:pt x="2102" y="501"/>
                    <a:pt x="2102" y="401"/>
                    <a:pt x="2069" y="301"/>
                  </a:cubicBezTo>
                  <a:cubicBezTo>
                    <a:pt x="2002" y="200"/>
                    <a:pt x="1935" y="100"/>
                    <a:pt x="18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0"/>
            <p:cNvSpPr/>
            <p:nvPr/>
          </p:nvSpPr>
          <p:spPr>
            <a:xfrm>
              <a:off x="7537476" y="2813884"/>
              <a:ext cx="28253" cy="34469"/>
            </a:xfrm>
            <a:custGeom>
              <a:rect b="b" l="l" r="r" t="t"/>
              <a:pathLst>
                <a:path extrusionOk="0" h="1669" w="1368">
                  <a:moveTo>
                    <a:pt x="1368" y="0"/>
                  </a:moveTo>
                  <a:cubicBezTo>
                    <a:pt x="968" y="200"/>
                    <a:pt x="601" y="467"/>
                    <a:pt x="300" y="801"/>
                  </a:cubicBezTo>
                  <a:cubicBezTo>
                    <a:pt x="134" y="1068"/>
                    <a:pt x="0" y="1368"/>
                    <a:pt x="0" y="1668"/>
                  </a:cubicBezTo>
                  <a:cubicBezTo>
                    <a:pt x="1068" y="1201"/>
                    <a:pt x="1368" y="567"/>
                    <a:pt x="1368" y="0"/>
                  </a:cubicBezTo>
                  <a:close/>
                </a:path>
              </a:pathLst>
            </a:custGeom>
            <a:solidFill>
              <a:srgbClr val="DE57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0"/>
            <p:cNvSpPr/>
            <p:nvPr/>
          </p:nvSpPr>
          <p:spPr>
            <a:xfrm>
              <a:off x="7483738" y="2784289"/>
              <a:ext cx="77860" cy="42606"/>
            </a:xfrm>
            <a:custGeom>
              <a:rect b="b" l="l" r="r" t="t"/>
              <a:pathLst>
                <a:path extrusionOk="0" h="2063" w="3770">
                  <a:moveTo>
                    <a:pt x="2292" y="0"/>
                  </a:moveTo>
                  <a:cubicBezTo>
                    <a:pt x="2183" y="0"/>
                    <a:pt x="2074" y="11"/>
                    <a:pt x="1968" y="32"/>
                  </a:cubicBezTo>
                  <a:cubicBezTo>
                    <a:pt x="1601" y="99"/>
                    <a:pt x="1268" y="266"/>
                    <a:pt x="968" y="433"/>
                  </a:cubicBezTo>
                  <a:cubicBezTo>
                    <a:pt x="768" y="433"/>
                    <a:pt x="567" y="566"/>
                    <a:pt x="501" y="733"/>
                  </a:cubicBezTo>
                  <a:cubicBezTo>
                    <a:pt x="401" y="933"/>
                    <a:pt x="334" y="1100"/>
                    <a:pt x="301" y="1300"/>
                  </a:cubicBezTo>
                  <a:cubicBezTo>
                    <a:pt x="267" y="1500"/>
                    <a:pt x="167" y="1667"/>
                    <a:pt x="0" y="1800"/>
                  </a:cubicBezTo>
                  <a:lnTo>
                    <a:pt x="0" y="1934"/>
                  </a:lnTo>
                  <a:cubicBezTo>
                    <a:pt x="193" y="2021"/>
                    <a:pt x="394" y="2063"/>
                    <a:pt x="592" y="2063"/>
                  </a:cubicBezTo>
                  <a:cubicBezTo>
                    <a:pt x="1150" y="2063"/>
                    <a:pt x="1680" y="1733"/>
                    <a:pt x="1902" y="1166"/>
                  </a:cubicBezTo>
                  <a:cubicBezTo>
                    <a:pt x="2177" y="1317"/>
                    <a:pt x="2490" y="1392"/>
                    <a:pt x="2812" y="1392"/>
                  </a:cubicBezTo>
                  <a:cubicBezTo>
                    <a:pt x="2919" y="1392"/>
                    <a:pt x="3027" y="1383"/>
                    <a:pt x="3136" y="1367"/>
                  </a:cubicBezTo>
                  <a:cubicBezTo>
                    <a:pt x="3269" y="1333"/>
                    <a:pt x="3403" y="1300"/>
                    <a:pt x="3503" y="1200"/>
                  </a:cubicBezTo>
                  <a:cubicBezTo>
                    <a:pt x="3636" y="1066"/>
                    <a:pt x="3703" y="900"/>
                    <a:pt x="3703" y="733"/>
                  </a:cubicBezTo>
                  <a:cubicBezTo>
                    <a:pt x="3770" y="566"/>
                    <a:pt x="3770" y="433"/>
                    <a:pt x="3703" y="299"/>
                  </a:cubicBezTo>
                  <a:cubicBezTo>
                    <a:pt x="3703" y="373"/>
                    <a:pt x="3632" y="396"/>
                    <a:pt x="3545" y="396"/>
                  </a:cubicBezTo>
                  <a:cubicBezTo>
                    <a:pt x="3475" y="396"/>
                    <a:pt x="3396" y="381"/>
                    <a:pt x="3336" y="366"/>
                  </a:cubicBezTo>
                  <a:cubicBezTo>
                    <a:pt x="3203" y="332"/>
                    <a:pt x="3069" y="266"/>
                    <a:pt x="2969" y="166"/>
                  </a:cubicBezTo>
                  <a:cubicBezTo>
                    <a:pt x="2764" y="52"/>
                    <a:pt x="2528" y="0"/>
                    <a:pt x="22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0"/>
            <p:cNvSpPr/>
            <p:nvPr/>
          </p:nvSpPr>
          <p:spPr>
            <a:xfrm>
              <a:off x="7473391" y="2738027"/>
              <a:ext cx="16563" cy="21520"/>
            </a:xfrm>
            <a:custGeom>
              <a:rect b="b" l="l" r="r" t="t"/>
              <a:pathLst>
                <a:path extrusionOk="0" h="1042" w="802">
                  <a:moveTo>
                    <a:pt x="345" y="0"/>
                  </a:moveTo>
                  <a:cubicBezTo>
                    <a:pt x="330" y="0"/>
                    <a:pt x="316" y="2"/>
                    <a:pt x="301" y="4"/>
                  </a:cubicBezTo>
                  <a:cubicBezTo>
                    <a:pt x="101" y="37"/>
                    <a:pt x="1" y="304"/>
                    <a:pt x="68" y="571"/>
                  </a:cubicBezTo>
                  <a:cubicBezTo>
                    <a:pt x="130" y="849"/>
                    <a:pt x="306" y="1042"/>
                    <a:pt x="464" y="1042"/>
                  </a:cubicBezTo>
                  <a:cubicBezTo>
                    <a:pt x="477" y="1042"/>
                    <a:pt x="489" y="1040"/>
                    <a:pt x="501" y="1038"/>
                  </a:cubicBezTo>
                  <a:cubicBezTo>
                    <a:pt x="701" y="1005"/>
                    <a:pt x="802" y="738"/>
                    <a:pt x="735" y="471"/>
                  </a:cubicBezTo>
                  <a:cubicBezTo>
                    <a:pt x="704" y="193"/>
                    <a:pt x="530" y="0"/>
                    <a:pt x="3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0"/>
            <p:cNvSpPr/>
            <p:nvPr/>
          </p:nvSpPr>
          <p:spPr>
            <a:xfrm>
              <a:off x="7540904" y="2726999"/>
              <a:ext cx="16563" cy="21520"/>
            </a:xfrm>
            <a:custGeom>
              <a:rect b="b" l="l" r="r" t="t"/>
              <a:pathLst>
                <a:path extrusionOk="0" h="1042" w="802">
                  <a:moveTo>
                    <a:pt x="345" y="1"/>
                  </a:moveTo>
                  <a:cubicBezTo>
                    <a:pt x="330" y="1"/>
                    <a:pt x="316" y="2"/>
                    <a:pt x="301" y="4"/>
                  </a:cubicBezTo>
                  <a:cubicBezTo>
                    <a:pt x="101" y="38"/>
                    <a:pt x="1" y="304"/>
                    <a:pt x="68" y="571"/>
                  </a:cubicBezTo>
                  <a:cubicBezTo>
                    <a:pt x="99" y="850"/>
                    <a:pt x="302" y="1042"/>
                    <a:pt x="464" y="1042"/>
                  </a:cubicBezTo>
                  <a:cubicBezTo>
                    <a:pt x="477" y="1042"/>
                    <a:pt x="489" y="1041"/>
                    <a:pt x="501" y="1038"/>
                  </a:cubicBezTo>
                  <a:cubicBezTo>
                    <a:pt x="701" y="1005"/>
                    <a:pt x="802" y="738"/>
                    <a:pt x="735" y="438"/>
                  </a:cubicBezTo>
                  <a:cubicBezTo>
                    <a:pt x="673" y="191"/>
                    <a:pt x="525" y="1"/>
                    <a:pt x="3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0"/>
            <p:cNvSpPr/>
            <p:nvPr/>
          </p:nvSpPr>
          <p:spPr>
            <a:xfrm>
              <a:off x="7349393" y="2927555"/>
              <a:ext cx="502248" cy="341221"/>
            </a:xfrm>
            <a:custGeom>
              <a:rect b="b" l="l" r="r" t="t"/>
              <a:pathLst>
                <a:path extrusionOk="0" h="16522" w="24319">
                  <a:moveTo>
                    <a:pt x="2569" y="0"/>
                  </a:moveTo>
                  <a:lnTo>
                    <a:pt x="1" y="1068"/>
                  </a:lnTo>
                  <a:cubicBezTo>
                    <a:pt x="735" y="3636"/>
                    <a:pt x="1835" y="5838"/>
                    <a:pt x="2869" y="8306"/>
                  </a:cubicBezTo>
                  <a:cubicBezTo>
                    <a:pt x="3403" y="9574"/>
                    <a:pt x="3803" y="11142"/>
                    <a:pt x="4471" y="12342"/>
                  </a:cubicBezTo>
                  <a:cubicBezTo>
                    <a:pt x="4782" y="12887"/>
                    <a:pt x="5941" y="16522"/>
                    <a:pt x="8954" y="16522"/>
                  </a:cubicBezTo>
                  <a:cubicBezTo>
                    <a:pt x="9814" y="16522"/>
                    <a:pt x="10825" y="16226"/>
                    <a:pt x="12009" y="15478"/>
                  </a:cubicBezTo>
                  <a:cubicBezTo>
                    <a:pt x="12576" y="15345"/>
                    <a:pt x="16412" y="13010"/>
                    <a:pt x="19314" y="11175"/>
                  </a:cubicBezTo>
                  <a:cubicBezTo>
                    <a:pt x="20816" y="10241"/>
                    <a:pt x="22116" y="9040"/>
                    <a:pt x="23151" y="7606"/>
                  </a:cubicBezTo>
                  <a:cubicBezTo>
                    <a:pt x="24318" y="6071"/>
                    <a:pt x="24185" y="3936"/>
                    <a:pt x="22884" y="2569"/>
                  </a:cubicBezTo>
                  <a:cubicBezTo>
                    <a:pt x="22388" y="2015"/>
                    <a:pt x="21715" y="1716"/>
                    <a:pt x="20996" y="1716"/>
                  </a:cubicBezTo>
                  <a:cubicBezTo>
                    <a:pt x="20892" y="1716"/>
                    <a:pt x="20787" y="1722"/>
                    <a:pt x="20682" y="1735"/>
                  </a:cubicBezTo>
                  <a:lnTo>
                    <a:pt x="20582" y="1768"/>
                  </a:lnTo>
                  <a:cubicBezTo>
                    <a:pt x="20215" y="1835"/>
                    <a:pt x="19882" y="1968"/>
                    <a:pt x="19581" y="2168"/>
                  </a:cubicBezTo>
                  <a:cubicBezTo>
                    <a:pt x="16979" y="3970"/>
                    <a:pt x="11609" y="9474"/>
                    <a:pt x="11109" y="9640"/>
                  </a:cubicBezTo>
                  <a:cubicBezTo>
                    <a:pt x="10934" y="9849"/>
                    <a:pt x="10731" y="9934"/>
                    <a:pt x="10516" y="9934"/>
                  </a:cubicBezTo>
                  <a:cubicBezTo>
                    <a:pt x="9663" y="9934"/>
                    <a:pt x="8620" y="8593"/>
                    <a:pt x="8407" y="8273"/>
                  </a:cubicBezTo>
                  <a:cubicBezTo>
                    <a:pt x="7706" y="7305"/>
                    <a:pt x="2569" y="0"/>
                    <a:pt x="25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0"/>
            <p:cNvSpPr/>
            <p:nvPr/>
          </p:nvSpPr>
          <p:spPr>
            <a:xfrm>
              <a:off x="7299104" y="2853144"/>
              <a:ext cx="105431" cy="104151"/>
            </a:xfrm>
            <a:custGeom>
              <a:rect b="b" l="l" r="r" t="t"/>
              <a:pathLst>
                <a:path extrusionOk="0" h="5043" w="5105">
                  <a:moveTo>
                    <a:pt x="2803" y="1"/>
                  </a:moveTo>
                  <a:lnTo>
                    <a:pt x="1" y="3303"/>
                  </a:lnTo>
                  <a:cubicBezTo>
                    <a:pt x="501" y="3803"/>
                    <a:pt x="1035" y="4237"/>
                    <a:pt x="1602" y="4637"/>
                  </a:cubicBezTo>
                  <a:cubicBezTo>
                    <a:pt x="1997" y="4913"/>
                    <a:pt x="2444" y="5042"/>
                    <a:pt x="2885" y="5042"/>
                  </a:cubicBezTo>
                  <a:cubicBezTo>
                    <a:pt x="3673" y="5042"/>
                    <a:pt x="4443" y="4630"/>
                    <a:pt x="4871" y="3903"/>
                  </a:cubicBezTo>
                  <a:cubicBezTo>
                    <a:pt x="5104" y="3503"/>
                    <a:pt x="5071" y="3069"/>
                    <a:pt x="4804" y="2703"/>
                  </a:cubicBezTo>
                  <a:lnTo>
                    <a:pt x="2803" y="1"/>
                  </a:ln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0"/>
            <p:cNvSpPr/>
            <p:nvPr/>
          </p:nvSpPr>
          <p:spPr>
            <a:xfrm>
              <a:off x="7253648" y="2824933"/>
              <a:ext cx="103345" cy="96427"/>
            </a:xfrm>
            <a:custGeom>
              <a:rect b="b" l="l" r="r" t="t"/>
              <a:pathLst>
                <a:path extrusionOk="0" h="4669" w="5004">
                  <a:moveTo>
                    <a:pt x="2284" y="0"/>
                  </a:moveTo>
                  <a:cubicBezTo>
                    <a:pt x="1577" y="0"/>
                    <a:pt x="887" y="370"/>
                    <a:pt x="534" y="1033"/>
                  </a:cubicBezTo>
                  <a:lnTo>
                    <a:pt x="467" y="1133"/>
                  </a:lnTo>
                  <a:cubicBezTo>
                    <a:pt x="0" y="1967"/>
                    <a:pt x="200" y="3034"/>
                    <a:pt x="967" y="3668"/>
                  </a:cubicBezTo>
                  <a:lnTo>
                    <a:pt x="2202" y="4669"/>
                  </a:lnTo>
                  <a:lnTo>
                    <a:pt x="5004" y="1367"/>
                  </a:lnTo>
                  <a:lnTo>
                    <a:pt x="3336" y="299"/>
                  </a:lnTo>
                  <a:cubicBezTo>
                    <a:pt x="3009" y="96"/>
                    <a:pt x="2644" y="0"/>
                    <a:pt x="2284" y="0"/>
                  </a:cubicBez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3" name="Google Shape;843;p60"/>
          <p:cNvSpPr txBox="1"/>
          <p:nvPr>
            <p:ph idx="1" type="subTitle"/>
          </p:nvPr>
        </p:nvSpPr>
        <p:spPr>
          <a:xfrm>
            <a:off x="715100" y="136800"/>
            <a:ext cx="4066500" cy="87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zh-CN" sz="3200">
                <a:latin typeface="Arial"/>
                <a:ea typeface="Arial"/>
                <a:cs typeface="Arial"/>
                <a:sym typeface="Arial"/>
              </a:rPr>
              <a:t>Research Context</a:t>
            </a:r>
            <a:endParaRPr b="1" sz="3200">
              <a:latin typeface="Arial"/>
              <a:ea typeface="Arial"/>
              <a:cs typeface="Arial"/>
              <a:sym typeface="Arial"/>
            </a:endParaRPr>
          </a:p>
        </p:txBody>
      </p:sp>
      <p:sp>
        <p:nvSpPr>
          <p:cNvPr id="844" name="Google Shape;844;p60"/>
          <p:cNvSpPr txBox="1"/>
          <p:nvPr>
            <p:ph idx="2" type="subTitle"/>
          </p:nvPr>
        </p:nvSpPr>
        <p:spPr>
          <a:xfrm>
            <a:off x="256300" y="908600"/>
            <a:ext cx="4066500" cy="1276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zh-CN">
                <a:latin typeface="Arial"/>
                <a:ea typeface="Arial"/>
                <a:cs typeface="Arial"/>
                <a:sym typeface="Arial"/>
              </a:rPr>
              <a:t>Why do we do this research?</a:t>
            </a:r>
            <a:endParaRPr>
              <a:latin typeface="Arial"/>
              <a:ea typeface="Arial"/>
              <a:cs typeface="Arial"/>
              <a:sym typeface="Arial"/>
            </a:endParaRPr>
          </a:p>
        </p:txBody>
      </p:sp>
      <p:sp>
        <p:nvSpPr>
          <p:cNvPr id="845" name="Google Shape;845;p60"/>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0">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0">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8" name="Google Shape;848;p60"/>
          <p:cNvGrpSpPr/>
          <p:nvPr/>
        </p:nvGrpSpPr>
        <p:grpSpPr>
          <a:xfrm>
            <a:off x="4736475" y="4873138"/>
            <a:ext cx="204457" cy="190123"/>
            <a:chOff x="4426425" y="4796938"/>
            <a:chExt cx="204457" cy="190123"/>
          </a:xfrm>
        </p:grpSpPr>
        <p:sp>
          <p:nvSpPr>
            <p:cNvPr id="849" name="Google Shape;849;p60"/>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0"/>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1" name="Google Shape;851;p60"/>
          <p:cNvGrpSpPr/>
          <p:nvPr/>
        </p:nvGrpSpPr>
        <p:grpSpPr>
          <a:xfrm flipH="1">
            <a:off x="4203075" y="4873138"/>
            <a:ext cx="204457" cy="190123"/>
            <a:chOff x="4426425" y="4796938"/>
            <a:chExt cx="204457" cy="190123"/>
          </a:xfrm>
        </p:grpSpPr>
        <p:sp>
          <p:nvSpPr>
            <p:cNvPr id="852" name="Google Shape;852;p60"/>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0"/>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4" name="Google Shape;854;p60"/>
          <p:cNvSpPr txBox="1"/>
          <p:nvPr>
            <p:ph idx="2" type="subTitle"/>
          </p:nvPr>
        </p:nvSpPr>
        <p:spPr>
          <a:xfrm>
            <a:off x="-67900" y="1976600"/>
            <a:ext cx="5325600" cy="278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zh-CN">
                <a:latin typeface="Arial"/>
                <a:ea typeface="Arial"/>
                <a:cs typeface="Arial"/>
                <a:sym typeface="Arial"/>
              </a:rPr>
              <a:t>1. Credit Satus predicts ability to repay based on various factors.</a:t>
            </a:r>
            <a:endParaRPr>
              <a:latin typeface="Arial"/>
              <a:ea typeface="Arial"/>
              <a:cs typeface="Arial"/>
              <a:sym typeface="Arial"/>
            </a:endParaRPr>
          </a:p>
          <a:p>
            <a:pPr indent="0" lvl="0" marL="0" rtl="0" algn="l">
              <a:lnSpc>
                <a:spcPct val="100000"/>
              </a:lnSpc>
              <a:spcBef>
                <a:spcPts val="0"/>
              </a:spcBef>
              <a:spcAft>
                <a:spcPts val="0"/>
              </a:spcAft>
              <a:buSzPts val="1400"/>
              <a:buNone/>
            </a:pPr>
            <a:r>
              <a:rPr lang="zh-CN">
                <a:latin typeface="Arial"/>
                <a:ea typeface="Arial"/>
                <a:cs typeface="Arial"/>
                <a:sym typeface="Arial"/>
              </a:rPr>
              <a:t>2. Lenders use predictive models to minimize default rist.</a:t>
            </a:r>
            <a:endParaRPr>
              <a:latin typeface="Arial"/>
              <a:ea typeface="Arial"/>
              <a:cs typeface="Arial"/>
              <a:sym typeface="Arial"/>
            </a:endParaRPr>
          </a:p>
          <a:p>
            <a:pPr indent="0" lvl="0" marL="0" rtl="0" algn="l">
              <a:lnSpc>
                <a:spcPct val="100000"/>
              </a:lnSpc>
              <a:spcBef>
                <a:spcPts val="0"/>
              </a:spcBef>
              <a:spcAft>
                <a:spcPts val="0"/>
              </a:spcAft>
              <a:buSzPts val="1400"/>
              <a:buNone/>
            </a:pPr>
            <a:r>
              <a:rPr lang="zh-CN">
                <a:latin typeface="Arial"/>
                <a:ea typeface="Arial"/>
                <a:cs typeface="Arial"/>
                <a:sym typeface="Arial"/>
              </a:rPr>
              <a:t>3. Credit scores are crucial, along with other indicators such as income and employment history.</a:t>
            </a:r>
            <a:endParaRPr>
              <a:latin typeface="Arial"/>
              <a:ea typeface="Arial"/>
              <a:cs typeface="Arial"/>
              <a:sym typeface="Arial"/>
            </a:endParaRPr>
          </a:p>
          <a:p>
            <a:pPr indent="0" lvl="0" marL="0" rtl="0" algn="l">
              <a:lnSpc>
                <a:spcPct val="100000"/>
              </a:lnSpc>
              <a:spcBef>
                <a:spcPts val="0"/>
              </a:spcBef>
              <a:spcAft>
                <a:spcPts val="0"/>
              </a:spcAft>
              <a:buSzPts val="1400"/>
              <a:buNone/>
            </a:pPr>
            <a:r>
              <a:rPr lang="zh-CN">
                <a:latin typeface="Arial"/>
                <a:ea typeface="Arial"/>
                <a:cs typeface="Arial"/>
                <a:sym typeface="Arial"/>
              </a:rPr>
              <a:t>4. Predicting credit status is complex  and requires assessing risk and benefits.</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78"/>
          <p:cNvSpPr txBox="1"/>
          <p:nvPr>
            <p:ph type="title"/>
          </p:nvPr>
        </p:nvSpPr>
        <p:spPr>
          <a:xfrm>
            <a:off x="642950" y="1230075"/>
            <a:ext cx="7213800" cy="65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500"/>
              <a:buNone/>
            </a:pPr>
            <a:r>
              <a:rPr b="0" lang="zh-CN" sz="2000"/>
              <a:t>Taking</a:t>
            </a:r>
            <a:r>
              <a:rPr b="0" lang="zh-CN" sz="2000"/>
              <a:t> interaction terms into account, Implement  forward  Selection based on AIC </a:t>
            </a:r>
            <a:endParaRPr b="0" sz="2000"/>
          </a:p>
        </p:txBody>
      </p:sp>
      <p:sp>
        <p:nvSpPr>
          <p:cNvPr id="1332" name="Google Shape;1332;p78"/>
          <p:cNvSpPr txBox="1"/>
          <p:nvPr>
            <p:ph idx="6"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zh-CN"/>
              <a:t>Interaction</a:t>
            </a:r>
            <a:r>
              <a:rPr lang="zh-CN"/>
              <a:t> Model</a:t>
            </a:r>
            <a:endParaRPr/>
          </a:p>
        </p:txBody>
      </p:sp>
      <p:sp>
        <p:nvSpPr>
          <p:cNvPr id="1333" name="Google Shape;1333;p78"/>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8">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78">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6" name="Google Shape;1336;p78"/>
          <p:cNvGrpSpPr/>
          <p:nvPr/>
        </p:nvGrpSpPr>
        <p:grpSpPr>
          <a:xfrm>
            <a:off x="4736475" y="4873138"/>
            <a:ext cx="204457" cy="190123"/>
            <a:chOff x="4426425" y="4796938"/>
            <a:chExt cx="204457" cy="190123"/>
          </a:xfrm>
        </p:grpSpPr>
        <p:sp>
          <p:nvSpPr>
            <p:cNvPr id="1337" name="Google Shape;1337;p78"/>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8"/>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9" name="Google Shape;1339;p78"/>
          <p:cNvGrpSpPr/>
          <p:nvPr/>
        </p:nvGrpSpPr>
        <p:grpSpPr>
          <a:xfrm flipH="1">
            <a:off x="4203075" y="4873138"/>
            <a:ext cx="204457" cy="190123"/>
            <a:chOff x="4426425" y="4796938"/>
            <a:chExt cx="204457" cy="190123"/>
          </a:xfrm>
        </p:grpSpPr>
        <p:sp>
          <p:nvSpPr>
            <p:cNvPr id="1340" name="Google Shape;1340;p78"/>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8"/>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2" name="Google Shape;1342;p78"/>
          <p:cNvGrpSpPr/>
          <p:nvPr/>
        </p:nvGrpSpPr>
        <p:grpSpPr>
          <a:xfrm>
            <a:off x="7802520" y="1421814"/>
            <a:ext cx="492391" cy="361761"/>
            <a:chOff x="5475760" y="1434935"/>
            <a:chExt cx="474410" cy="347180"/>
          </a:xfrm>
        </p:grpSpPr>
        <p:sp>
          <p:nvSpPr>
            <p:cNvPr id="1343" name="Google Shape;1343;p78"/>
            <p:cNvSpPr/>
            <p:nvPr/>
          </p:nvSpPr>
          <p:spPr>
            <a:xfrm>
              <a:off x="5774127" y="1591393"/>
              <a:ext cx="176043" cy="96986"/>
            </a:xfrm>
            <a:custGeom>
              <a:rect b="b" l="l" r="r" t="t"/>
              <a:pathLst>
                <a:path extrusionOk="0" h="3790" w="6872">
                  <a:moveTo>
                    <a:pt x="2830" y="1365"/>
                  </a:moveTo>
                  <a:lnTo>
                    <a:pt x="2830" y="2451"/>
                  </a:lnTo>
                  <a:lnTo>
                    <a:pt x="1592" y="2451"/>
                  </a:lnTo>
                  <a:lnTo>
                    <a:pt x="1592" y="1365"/>
                  </a:lnTo>
                  <a:close/>
                  <a:moveTo>
                    <a:pt x="1895" y="0"/>
                  </a:moveTo>
                  <a:lnTo>
                    <a:pt x="1693" y="26"/>
                  </a:lnTo>
                  <a:lnTo>
                    <a:pt x="1516" y="51"/>
                  </a:lnTo>
                  <a:lnTo>
                    <a:pt x="1314" y="101"/>
                  </a:lnTo>
                  <a:lnTo>
                    <a:pt x="1137" y="152"/>
                  </a:lnTo>
                  <a:lnTo>
                    <a:pt x="985" y="228"/>
                  </a:lnTo>
                  <a:lnTo>
                    <a:pt x="834" y="329"/>
                  </a:lnTo>
                  <a:lnTo>
                    <a:pt x="682" y="455"/>
                  </a:lnTo>
                  <a:lnTo>
                    <a:pt x="556" y="556"/>
                  </a:lnTo>
                  <a:lnTo>
                    <a:pt x="430" y="708"/>
                  </a:lnTo>
                  <a:lnTo>
                    <a:pt x="303" y="859"/>
                  </a:lnTo>
                  <a:lnTo>
                    <a:pt x="227" y="1011"/>
                  </a:lnTo>
                  <a:lnTo>
                    <a:pt x="126" y="1162"/>
                  </a:lnTo>
                  <a:lnTo>
                    <a:pt x="76" y="1339"/>
                  </a:lnTo>
                  <a:lnTo>
                    <a:pt x="25" y="1516"/>
                  </a:lnTo>
                  <a:lnTo>
                    <a:pt x="0" y="1718"/>
                  </a:lnTo>
                  <a:lnTo>
                    <a:pt x="0" y="1895"/>
                  </a:lnTo>
                  <a:lnTo>
                    <a:pt x="0" y="2097"/>
                  </a:lnTo>
                  <a:lnTo>
                    <a:pt x="25" y="2299"/>
                  </a:lnTo>
                  <a:lnTo>
                    <a:pt x="76" y="2476"/>
                  </a:lnTo>
                  <a:lnTo>
                    <a:pt x="126" y="2653"/>
                  </a:lnTo>
                  <a:lnTo>
                    <a:pt x="227" y="2805"/>
                  </a:lnTo>
                  <a:lnTo>
                    <a:pt x="303" y="2956"/>
                  </a:lnTo>
                  <a:lnTo>
                    <a:pt x="430" y="3108"/>
                  </a:lnTo>
                  <a:lnTo>
                    <a:pt x="556" y="3234"/>
                  </a:lnTo>
                  <a:lnTo>
                    <a:pt x="682" y="3360"/>
                  </a:lnTo>
                  <a:lnTo>
                    <a:pt x="834" y="3487"/>
                  </a:lnTo>
                  <a:lnTo>
                    <a:pt x="985" y="3562"/>
                  </a:lnTo>
                  <a:lnTo>
                    <a:pt x="1137" y="3663"/>
                  </a:lnTo>
                  <a:lnTo>
                    <a:pt x="1314" y="3714"/>
                  </a:lnTo>
                  <a:lnTo>
                    <a:pt x="1516" y="3765"/>
                  </a:lnTo>
                  <a:lnTo>
                    <a:pt x="1693" y="3790"/>
                  </a:lnTo>
                  <a:lnTo>
                    <a:pt x="6872" y="3790"/>
                  </a:lnTo>
                  <a:lnTo>
                    <a:pt x="687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78"/>
            <p:cNvSpPr/>
            <p:nvPr/>
          </p:nvSpPr>
          <p:spPr>
            <a:xfrm>
              <a:off x="5475760" y="1494406"/>
              <a:ext cx="66042" cy="287708"/>
            </a:xfrm>
            <a:custGeom>
              <a:rect b="b" l="l" r="r" t="t"/>
              <a:pathLst>
                <a:path extrusionOk="0" h="11243" w="2578">
                  <a:moveTo>
                    <a:pt x="1" y="1"/>
                  </a:moveTo>
                  <a:lnTo>
                    <a:pt x="1" y="9752"/>
                  </a:lnTo>
                  <a:lnTo>
                    <a:pt x="1" y="9904"/>
                  </a:lnTo>
                  <a:lnTo>
                    <a:pt x="26" y="10056"/>
                  </a:lnTo>
                  <a:lnTo>
                    <a:pt x="102" y="10333"/>
                  </a:lnTo>
                  <a:lnTo>
                    <a:pt x="253" y="10586"/>
                  </a:lnTo>
                  <a:lnTo>
                    <a:pt x="430" y="10813"/>
                  </a:lnTo>
                  <a:lnTo>
                    <a:pt x="658" y="10990"/>
                  </a:lnTo>
                  <a:lnTo>
                    <a:pt x="910" y="11142"/>
                  </a:lnTo>
                  <a:lnTo>
                    <a:pt x="1188" y="11218"/>
                  </a:lnTo>
                  <a:lnTo>
                    <a:pt x="1340" y="11243"/>
                  </a:lnTo>
                  <a:lnTo>
                    <a:pt x="2578" y="11243"/>
                  </a:lnTo>
                  <a:lnTo>
                    <a:pt x="2578" y="153"/>
                  </a:lnTo>
                  <a:lnTo>
                    <a:pt x="683" y="153"/>
                  </a:lnTo>
                  <a:lnTo>
                    <a:pt x="506" y="127"/>
                  </a:lnTo>
                  <a:lnTo>
                    <a:pt x="329" y="102"/>
                  </a:lnTo>
                  <a:lnTo>
                    <a:pt x="152" y="5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78"/>
            <p:cNvSpPr/>
            <p:nvPr/>
          </p:nvSpPr>
          <p:spPr>
            <a:xfrm>
              <a:off x="5475760" y="1434935"/>
              <a:ext cx="411648" cy="35596"/>
            </a:xfrm>
            <a:custGeom>
              <a:rect b="b" l="l" r="r" t="t"/>
              <a:pathLst>
                <a:path extrusionOk="0" h="1391" w="16069">
                  <a:moveTo>
                    <a:pt x="557" y="1"/>
                  </a:moveTo>
                  <a:lnTo>
                    <a:pt x="430" y="51"/>
                  </a:lnTo>
                  <a:lnTo>
                    <a:pt x="304" y="102"/>
                  </a:lnTo>
                  <a:lnTo>
                    <a:pt x="203" y="203"/>
                  </a:lnTo>
                  <a:lnTo>
                    <a:pt x="102" y="304"/>
                  </a:lnTo>
                  <a:lnTo>
                    <a:pt x="51" y="405"/>
                  </a:lnTo>
                  <a:lnTo>
                    <a:pt x="1" y="557"/>
                  </a:lnTo>
                  <a:lnTo>
                    <a:pt x="1" y="683"/>
                  </a:lnTo>
                  <a:lnTo>
                    <a:pt x="1" y="834"/>
                  </a:lnTo>
                  <a:lnTo>
                    <a:pt x="51" y="961"/>
                  </a:lnTo>
                  <a:lnTo>
                    <a:pt x="102" y="1087"/>
                  </a:lnTo>
                  <a:lnTo>
                    <a:pt x="203" y="1188"/>
                  </a:lnTo>
                  <a:lnTo>
                    <a:pt x="304" y="1264"/>
                  </a:lnTo>
                  <a:lnTo>
                    <a:pt x="430" y="1340"/>
                  </a:lnTo>
                  <a:lnTo>
                    <a:pt x="557" y="1365"/>
                  </a:lnTo>
                  <a:lnTo>
                    <a:pt x="683" y="1390"/>
                  </a:lnTo>
                  <a:lnTo>
                    <a:pt x="16068" y="1390"/>
                  </a:lnTo>
                  <a:lnTo>
                    <a:pt x="160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78"/>
            <p:cNvSpPr/>
            <p:nvPr/>
          </p:nvSpPr>
          <p:spPr>
            <a:xfrm>
              <a:off x="5569597" y="1498296"/>
              <a:ext cx="34994" cy="283819"/>
            </a:xfrm>
            <a:custGeom>
              <a:rect b="b" l="l" r="r" t="t"/>
              <a:pathLst>
                <a:path extrusionOk="0" h="11091" w="1366">
                  <a:moveTo>
                    <a:pt x="1" y="1"/>
                  </a:moveTo>
                  <a:lnTo>
                    <a:pt x="1" y="11091"/>
                  </a:lnTo>
                  <a:lnTo>
                    <a:pt x="1365" y="11091"/>
                  </a:lnTo>
                  <a:lnTo>
                    <a:pt x="136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78"/>
            <p:cNvSpPr/>
            <p:nvPr/>
          </p:nvSpPr>
          <p:spPr>
            <a:xfrm>
              <a:off x="5632385" y="1498296"/>
              <a:ext cx="255022" cy="283819"/>
            </a:xfrm>
            <a:custGeom>
              <a:rect b="b" l="l" r="r" t="t"/>
              <a:pathLst>
                <a:path extrusionOk="0" h="11091" w="9955">
                  <a:moveTo>
                    <a:pt x="0" y="1"/>
                  </a:moveTo>
                  <a:lnTo>
                    <a:pt x="0" y="11091"/>
                  </a:lnTo>
                  <a:lnTo>
                    <a:pt x="9954" y="11091"/>
                  </a:lnTo>
                  <a:lnTo>
                    <a:pt x="9954" y="8514"/>
                  </a:lnTo>
                  <a:lnTo>
                    <a:pt x="7125" y="8514"/>
                  </a:lnTo>
                  <a:lnTo>
                    <a:pt x="6821" y="8464"/>
                  </a:lnTo>
                  <a:lnTo>
                    <a:pt x="6544" y="8388"/>
                  </a:lnTo>
                  <a:lnTo>
                    <a:pt x="6266" y="8287"/>
                  </a:lnTo>
                  <a:lnTo>
                    <a:pt x="5988" y="8160"/>
                  </a:lnTo>
                  <a:lnTo>
                    <a:pt x="5760" y="8009"/>
                  </a:lnTo>
                  <a:lnTo>
                    <a:pt x="5533" y="7832"/>
                  </a:lnTo>
                  <a:lnTo>
                    <a:pt x="5306" y="7655"/>
                  </a:lnTo>
                  <a:lnTo>
                    <a:pt x="5129" y="7428"/>
                  </a:lnTo>
                  <a:lnTo>
                    <a:pt x="4952" y="7200"/>
                  </a:lnTo>
                  <a:lnTo>
                    <a:pt x="4800" y="6973"/>
                  </a:lnTo>
                  <a:lnTo>
                    <a:pt x="4674" y="6695"/>
                  </a:lnTo>
                  <a:lnTo>
                    <a:pt x="4573" y="6417"/>
                  </a:lnTo>
                  <a:lnTo>
                    <a:pt x="4497" y="6139"/>
                  </a:lnTo>
                  <a:lnTo>
                    <a:pt x="4447" y="5836"/>
                  </a:lnTo>
                  <a:lnTo>
                    <a:pt x="4447" y="5533"/>
                  </a:lnTo>
                  <a:lnTo>
                    <a:pt x="4447" y="5230"/>
                  </a:lnTo>
                  <a:lnTo>
                    <a:pt x="4497" y="4952"/>
                  </a:lnTo>
                  <a:lnTo>
                    <a:pt x="4573" y="4649"/>
                  </a:lnTo>
                  <a:lnTo>
                    <a:pt x="4674" y="4396"/>
                  </a:lnTo>
                  <a:lnTo>
                    <a:pt x="4800" y="4118"/>
                  </a:lnTo>
                  <a:lnTo>
                    <a:pt x="4952" y="3891"/>
                  </a:lnTo>
                  <a:lnTo>
                    <a:pt x="5129" y="3638"/>
                  </a:lnTo>
                  <a:lnTo>
                    <a:pt x="5306" y="3436"/>
                  </a:lnTo>
                  <a:lnTo>
                    <a:pt x="5533" y="3234"/>
                  </a:lnTo>
                  <a:lnTo>
                    <a:pt x="5760" y="3083"/>
                  </a:lnTo>
                  <a:lnTo>
                    <a:pt x="5988" y="2931"/>
                  </a:lnTo>
                  <a:lnTo>
                    <a:pt x="6266" y="2805"/>
                  </a:lnTo>
                  <a:lnTo>
                    <a:pt x="6544" y="2704"/>
                  </a:lnTo>
                  <a:lnTo>
                    <a:pt x="6821" y="2628"/>
                  </a:lnTo>
                  <a:lnTo>
                    <a:pt x="7125" y="2577"/>
                  </a:lnTo>
                  <a:lnTo>
                    <a:pt x="7428" y="2552"/>
                  </a:lnTo>
                  <a:lnTo>
                    <a:pt x="9954" y="2552"/>
                  </a:lnTo>
                  <a:lnTo>
                    <a:pt x="99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8" name="Google Shape;1348;p78"/>
          <p:cNvGrpSpPr/>
          <p:nvPr/>
        </p:nvGrpSpPr>
        <p:grpSpPr>
          <a:xfrm>
            <a:off x="7802519" y="2631233"/>
            <a:ext cx="492391" cy="493778"/>
            <a:chOff x="6236190" y="1371600"/>
            <a:chExt cx="474411" cy="473876"/>
          </a:xfrm>
        </p:grpSpPr>
        <p:sp>
          <p:nvSpPr>
            <p:cNvPr id="1349" name="Google Shape;1349;p78"/>
            <p:cNvSpPr/>
            <p:nvPr/>
          </p:nvSpPr>
          <p:spPr>
            <a:xfrm>
              <a:off x="6630341" y="1371600"/>
              <a:ext cx="80260" cy="80173"/>
            </a:xfrm>
            <a:custGeom>
              <a:rect b="b" l="l" r="r" t="t"/>
              <a:pathLst>
                <a:path extrusionOk="0" h="3133" w="3133">
                  <a:moveTo>
                    <a:pt x="0" y="0"/>
                  </a:moveTo>
                  <a:lnTo>
                    <a:pt x="51" y="303"/>
                  </a:lnTo>
                  <a:lnTo>
                    <a:pt x="126" y="581"/>
                  </a:lnTo>
                  <a:lnTo>
                    <a:pt x="227" y="859"/>
                  </a:lnTo>
                  <a:lnTo>
                    <a:pt x="354" y="1137"/>
                  </a:lnTo>
                  <a:lnTo>
                    <a:pt x="505" y="1389"/>
                  </a:lnTo>
                  <a:lnTo>
                    <a:pt x="657" y="1642"/>
                  </a:lnTo>
                  <a:lnTo>
                    <a:pt x="834" y="1869"/>
                  </a:lnTo>
                  <a:lnTo>
                    <a:pt x="1036" y="2097"/>
                  </a:lnTo>
                  <a:lnTo>
                    <a:pt x="1263" y="2299"/>
                  </a:lnTo>
                  <a:lnTo>
                    <a:pt x="1491" y="2476"/>
                  </a:lnTo>
                  <a:lnTo>
                    <a:pt x="1743" y="2627"/>
                  </a:lnTo>
                  <a:lnTo>
                    <a:pt x="1996" y="2779"/>
                  </a:lnTo>
                  <a:lnTo>
                    <a:pt x="2274" y="2905"/>
                  </a:lnTo>
                  <a:lnTo>
                    <a:pt x="2552" y="3006"/>
                  </a:lnTo>
                  <a:lnTo>
                    <a:pt x="2829" y="3082"/>
                  </a:lnTo>
                  <a:lnTo>
                    <a:pt x="3133" y="3133"/>
                  </a:lnTo>
                  <a:lnTo>
                    <a:pt x="313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78"/>
            <p:cNvSpPr/>
            <p:nvPr/>
          </p:nvSpPr>
          <p:spPr>
            <a:xfrm>
              <a:off x="6630341" y="1575220"/>
              <a:ext cx="80260" cy="80839"/>
            </a:xfrm>
            <a:custGeom>
              <a:rect b="b" l="l" r="r" t="t"/>
              <a:pathLst>
                <a:path extrusionOk="0" h="3159" w="3133">
                  <a:moveTo>
                    <a:pt x="3133" y="1"/>
                  </a:moveTo>
                  <a:lnTo>
                    <a:pt x="2829" y="77"/>
                  </a:lnTo>
                  <a:lnTo>
                    <a:pt x="2552" y="152"/>
                  </a:lnTo>
                  <a:lnTo>
                    <a:pt x="2274" y="253"/>
                  </a:lnTo>
                  <a:lnTo>
                    <a:pt x="1996" y="380"/>
                  </a:lnTo>
                  <a:lnTo>
                    <a:pt x="1743" y="506"/>
                  </a:lnTo>
                  <a:lnTo>
                    <a:pt x="1491" y="683"/>
                  </a:lnTo>
                  <a:lnTo>
                    <a:pt x="1263" y="860"/>
                  </a:lnTo>
                  <a:lnTo>
                    <a:pt x="1036" y="1062"/>
                  </a:lnTo>
                  <a:lnTo>
                    <a:pt x="834" y="1289"/>
                  </a:lnTo>
                  <a:lnTo>
                    <a:pt x="657" y="1517"/>
                  </a:lnTo>
                  <a:lnTo>
                    <a:pt x="505" y="1744"/>
                  </a:lnTo>
                  <a:lnTo>
                    <a:pt x="354" y="2022"/>
                  </a:lnTo>
                  <a:lnTo>
                    <a:pt x="227" y="2274"/>
                  </a:lnTo>
                  <a:lnTo>
                    <a:pt x="126" y="2552"/>
                  </a:lnTo>
                  <a:lnTo>
                    <a:pt x="51" y="2855"/>
                  </a:lnTo>
                  <a:lnTo>
                    <a:pt x="0" y="3159"/>
                  </a:lnTo>
                  <a:lnTo>
                    <a:pt x="3133" y="3159"/>
                  </a:lnTo>
                  <a:lnTo>
                    <a:pt x="31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8"/>
            <p:cNvSpPr/>
            <p:nvPr/>
          </p:nvSpPr>
          <p:spPr>
            <a:xfrm>
              <a:off x="6236190" y="1575220"/>
              <a:ext cx="80926" cy="80839"/>
            </a:xfrm>
            <a:custGeom>
              <a:rect b="b" l="l" r="r" t="t"/>
              <a:pathLst>
                <a:path extrusionOk="0" h="3159" w="3159">
                  <a:moveTo>
                    <a:pt x="1" y="1"/>
                  </a:moveTo>
                  <a:lnTo>
                    <a:pt x="1" y="3159"/>
                  </a:lnTo>
                  <a:lnTo>
                    <a:pt x="3159" y="3159"/>
                  </a:lnTo>
                  <a:lnTo>
                    <a:pt x="3083" y="2855"/>
                  </a:lnTo>
                  <a:lnTo>
                    <a:pt x="3007" y="2552"/>
                  </a:lnTo>
                  <a:lnTo>
                    <a:pt x="2906" y="2274"/>
                  </a:lnTo>
                  <a:lnTo>
                    <a:pt x="2780" y="2022"/>
                  </a:lnTo>
                  <a:lnTo>
                    <a:pt x="2653" y="1744"/>
                  </a:lnTo>
                  <a:lnTo>
                    <a:pt x="2477" y="1517"/>
                  </a:lnTo>
                  <a:lnTo>
                    <a:pt x="2300" y="1289"/>
                  </a:lnTo>
                  <a:lnTo>
                    <a:pt x="2098" y="1062"/>
                  </a:lnTo>
                  <a:lnTo>
                    <a:pt x="1870" y="860"/>
                  </a:lnTo>
                  <a:lnTo>
                    <a:pt x="1643" y="683"/>
                  </a:lnTo>
                  <a:lnTo>
                    <a:pt x="1416" y="506"/>
                  </a:lnTo>
                  <a:lnTo>
                    <a:pt x="1138" y="380"/>
                  </a:lnTo>
                  <a:lnTo>
                    <a:pt x="885" y="253"/>
                  </a:lnTo>
                  <a:lnTo>
                    <a:pt x="607" y="152"/>
                  </a:lnTo>
                  <a:lnTo>
                    <a:pt x="304" y="7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8"/>
            <p:cNvSpPr/>
            <p:nvPr/>
          </p:nvSpPr>
          <p:spPr>
            <a:xfrm>
              <a:off x="6236190" y="1371600"/>
              <a:ext cx="474410" cy="473876"/>
            </a:xfrm>
            <a:custGeom>
              <a:rect b="b" l="l" r="r" t="t"/>
              <a:pathLst>
                <a:path extrusionOk="0" h="18518" w="18519">
                  <a:moveTo>
                    <a:pt x="3917" y="4749"/>
                  </a:moveTo>
                  <a:lnTo>
                    <a:pt x="4801" y="5608"/>
                  </a:lnTo>
                  <a:lnTo>
                    <a:pt x="4018" y="6366"/>
                  </a:lnTo>
                  <a:lnTo>
                    <a:pt x="3159" y="5507"/>
                  </a:lnTo>
                  <a:lnTo>
                    <a:pt x="3917" y="4749"/>
                  </a:lnTo>
                  <a:close/>
                  <a:moveTo>
                    <a:pt x="14502" y="4749"/>
                  </a:moveTo>
                  <a:lnTo>
                    <a:pt x="15361" y="5608"/>
                  </a:lnTo>
                  <a:lnTo>
                    <a:pt x="14603" y="6366"/>
                  </a:lnTo>
                  <a:lnTo>
                    <a:pt x="13744" y="5507"/>
                  </a:lnTo>
                  <a:lnTo>
                    <a:pt x="14502" y="4749"/>
                  </a:lnTo>
                  <a:close/>
                  <a:moveTo>
                    <a:pt x="5609" y="14855"/>
                  </a:moveTo>
                  <a:lnTo>
                    <a:pt x="5862" y="14880"/>
                  </a:lnTo>
                  <a:lnTo>
                    <a:pt x="6115" y="14956"/>
                  </a:lnTo>
                  <a:lnTo>
                    <a:pt x="6317" y="15082"/>
                  </a:lnTo>
                  <a:lnTo>
                    <a:pt x="6519" y="15233"/>
                  </a:lnTo>
                  <a:lnTo>
                    <a:pt x="6670" y="15410"/>
                  </a:lnTo>
                  <a:lnTo>
                    <a:pt x="6797" y="15638"/>
                  </a:lnTo>
                  <a:lnTo>
                    <a:pt x="6872" y="15890"/>
                  </a:lnTo>
                  <a:lnTo>
                    <a:pt x="6898" y="16143"/>
                  </a:lnTo>
                  <a:lnTo>
                    <a:pt x="6872" y="16396"/>
                  </a:lnTo>
                  <a:lnTo>
                    <a:pt x="6797" y="16648"/>
                  </a:lnTo>
                  <a:lnTo>
                    <a:pt x="6670" y="16850"/>
                  </a:lnTo>
                  <a:lnTo>
                    <a:pt x="6519" y="17052"/>
                  </a:lnTo>
                  <a:lnTo>
                    <a:pt x="6317" y="17204"/>
                  </a:lnTo>
                  <a:lnTo>
                    <a:pt x="6115" y="17330"/>
                  </a:lnTo>
                  <a:lnTo>
                    <a:pt x="5862" y="17406"/>
                  </a:lnTo>
                  <a:lnTo>
                    <a:pt x="5609" y="17431"/>
                  </a:lnTo>
                  <a:lnTo>
                    <a:pt x="5331" y="17406"/>
                  </a:lnTo>
                  <a:lnTo>
                    <a:pt x="5104" y="17330"/>
                  </a:lnTo>
                  <a:lnTo>
                    <a:pt x="4877" y="17204"/>
                  </a:lnTo>
                  <a:lnTo>
                    <a:pt x="4700" y="17052"/>
                  </a:lnTo>
                  <a:lnTo>
                    <a:pt x="4523" y="16850"/>
                  </a:lnTo>
                  <a:lnTo>
                    <a:pt x="4422" y="16648"/>
                  </a:lnTo>
                  <a:lnTo>
                    <a:pt x="4346" y="16396"/>
                  </a:lnTo>
                  <a:lnTo>
                    <a:pt x="4321" y="16143"/>
                  </a:lnTo>
                  <a:lnTo>
                    <a:pt x="4346" y="15890"/>
                  </a:lnTo>
                  <a:lnTo>
                    <a:pt x="4422" y="15638"/>
                  </a:lnTo>
                  <a:lnTo>
                    <a:pt x="4523" y="15410"/>
                  </a:lnTo>
                  <a:lnTo>
                    <a:pt x="4700" y="15233"/>
                  </a:lnTo>
                  <a:lnTo>
                    <a:pt x="4877" y="15082"/>
                  </a:lnTo>
                  <a:lnTo>
                    <a:pt x="5104" y="14956"/>
                  </a:lnTo>
                  <a:lnTo>
                    <a:pt x="5331" y="14880"/>
                  </a:lnTo>
                  <a:lnTo>
                    <a:pt x="5609" y="14855"/>
                  </a:lnTo>
                  <a:close/>
                  <a:moveTo>
                    <a:pt x="12936" y="14855"/>
                  </a:moveTo>
                  <a:lnTo>
                    <a:pt x="13188" y="14880"/>
                  </a:lnTo>
                  <a:lnTo>
                    <a:pt x="13416" y="14956"/>
                  </a:lnTo>
                  <a:lnTo>
                    <a:pt x="13643" y="15082"/>
                  </a:lnTo>
                  <a:lnTo>
                    <a:pt x="13845" y="15233"/>
                  </a:lnTo>
                  <a:lnTo>
                    <a:pt x="13997" y="15410"/>
                  </a:lnTo>
                  <a:lnTo>
                    <a:pt x="14123" y="15638"/>
                  </a:lnTo>
                  <a:lnTo>
                    <a:pt x="14199" y="15890"/>
                  </a:lnTo>
                  <a:lnTo>
                    <a:pt x="14224" y="16143"/>
                  </a:lnTo>
                  <a:lnTo>
                    <a:pt x="14199" y="16396"/>
                  </a:lnTo>
                  <a:lnTo>
                    <a:pt x="14123" y="16648"/>
                  </a:lnTo>
                  <a:lnTo>
                    <a:pt x="13997" y="16850"/>
                  </a:lnTo>
                  <a:lnTo>
                    <a:pt x="13845" y="17052"/>
                  </a:lnTo>
                  <a:lnTo>
                    <a:pt x="13643" y="17204"/>
                  </a:lnTo>
                  <a:lnTo>
                    <a:pt x="13416" y="17330"/>
                  </a:lnTo>
                  <a:lnTo>
                    <a:pt x="13188" y="17406"/>
                  </a:lnTo>
                  <a:lnTo>
                    <a:pt x="12936" y="17431"/>
                  </a:lnTo>
                  <a:lnTo>
                    <a:pt x="12658" y="17406"/>
                  </a:lnTo>
                  <a:lnTo>
                    <a:pt x="12430" y="17330"/>
                  </a:lnTo>
                  <a:lnTo>
                    <a:pt x="12203" y="17204"/>
                  </a:lnTo>
                  <a:lnTo>
                    <a:pt x="12026" y="17052"/>
                  </a:lnTo>
                  <a:lnTo>
                    <a:pt x="11849" y="16850"/>
                  </a:lnTo>
                  <a:lnTo>
                    <a:pt x="11748" y="16648"/>
                  </a:lnTo>
                  <a:lnTo>
                    <a:pt x="11672" y="16396"/>
                  </a:lnTo>
                  <a:lnTo>
                    <a:pt x="11647" y="16143"/>
                  </a:lnTo>
                  <a:lnTo>
                    <a:pt x="11672" y="15890"/>
                  </a:lnTo>
                  <a:lnTo>
                    <a:pt x="11748" y="15638"/>
                  </a:lnTo>
                  <a:lnTo>
                    <a:pt x="11849" y="15410"/>
                  </a:lnTo>
                  <a:lnTo>
                    <a:pt x="12026" y="15233"/>
                  </a:lnTo>
                  <a:lnTo>
                    <a:pt x="12203" y="15082"/>
                  </a:lnTo>
                  <a:lnTo>
                    <a:pt x="12430" y="14956"/>
                  </a:lnTo>
                  <a:lnTo>
                    <a:pt x="12658" y="14880"/>
                  </a:lnTo>
                  <a:lnTo>
                    <a:pt x="12936" y="14855"/>
                  </a:lnTo>
                  <a:close/>
                  <a:moveTo>
                    <a:pt x="4245" y="0"/>
                  </a:moveTo>
                  <a:lnTo>
                    <a:pt x="4169" y="404"/>
                  </a:lnTo>
                  <a:lnTo>
                    <a:pt x="4068" y="808"/>
                  </a:lnTo>
                  <a:lnTo>
                    <a:pt x="3942" y="1187"/>
                  </a:lnTo>
                  <a:lnTo>
                    <a:pt x="3790" y="1566"/>
                  </a:lnTo>
                  <a:lnTo>
                    <a:pt x="3588" y="1920"/>
                  </a:lnTo>
                  <a:lnTo>
                    <a:pt x="3386" y="2248"/>
                  </a:lnTo>
                  <a:lnTo>
                    <a:pt x="3133" y="2552"/>
                  </a:lnTo>
                  <a:lnTo>
                    <a:pt x="2856" y="2855"/>
                  </a:lnTo>
                  <a:lnTo>
                    <a:pt x="2578" y="3133"/>
                  </a:lnTo>
                  <a:lnTo>
                    <a:pt x="2249" y="3360"/>
                  </a:lnTo>
                  <a:lnTo>
                    <a:pt x="1921" y="3587"/>
                  </a:lnTo>
                  <a:lnTo>
                    <a:pt x="1567" y="3789"/>
                  </a:lnTo>
                  <a:lnTo>
                    <a:pt x="1188" y="3941"/>
                  </a:lnTo>
                  <a:lnTo>
                    <a:pt x="809" y="4067"/>
                  </a:lnTo>
                  <a:lnTo>
                    <a:pt x="405" y="4168"/>
                  </a:lnTo>
                  <a:lnTo>
                    <a:pt x="1" y="4244"/>
                  </a:lnTo>
                  <a:lnTo>
                    <a:pt x="1" y="6871"/>
                  </a:lnTo>
                  <a:lnTo>
                    <a:pt x="405" y="6947"/>
                  </a:lnTo>
                  <a:lnTo>
                    <a:pt x="809" y="7023"/>
                  </a:lnTo>
                  <a:lnTo>
                    <a:pt x="1188" y="7175"/>
                  </a:lnTo>
                  <a:lnTo>
                    <a:pt x="1567" y="7326"/>
                  </a:lnTo>
                  <a:lnTo>
                    <a:pt x="1921" y="7528"/>
                  </a:lnTo>
                  <a:lnTo>
                    <a:pt x="2249" y="7730"/>
                  </a:lnTo>
                  <a:lnTo>
                    <a:pt x="2578" y="7983"/>
                  </a:lnTo>
                  <a:lnTo>
                    <a:pt x="2856" y="8261"/>
                  </a:lnTo>
                  <a:lnTo>
                    <a:pt x="3133" y="8539"/>
                  </a:lnTo>
                  <a:lnTo>
                    <a:pt x="3386" y="8867"/>
                  </a:lnTo>
                  <a:lnTo>
                    <a:pt x="3588" y="9196"/>
                  </a:lnTo>
                  <a:lnTo>
                    <a:pt x="3790" y="9549"/>
                  </a:lnTo>
                  <a:lnTo>
                    <a:pt x="3942" y="9928"/>
                  </a:lnTo>
                  <a:lnTo>
                    <a:pt x="4068" y="10307"/>
                  </a:lnTo>
                  <a:lnTo>
                    <a:pt x="4169" y="10711"/>
                  </a:lnTo>
                  <a:lnTo>
                    <a:pt x="4245" y="11116"/>
                  </a:lnTo>
                  <a:lnTo>
                    <a:pt x="6089" y="11116"/>
                  </a:lnTo>
                  <a:lnTo>
                    <a:pt x="8363" y="12834"/>
                  </a:lnTo>
                  <a:lnTo>
                    <a:pt x="6746" y="14071"/>
                  </a:lnTo>
                  <a:lnTo>
                    <a:pt x="6493" y="13945"/>
                  </a:lnTo>
                  <a:lnTo>
                    <a:pt x="6190" y="13844"/>
                  </a:lnTo>
                  <a:lnTo>
                    <a:pt x="5912" y="13794"/>
                  </a:lnTo>
                  <a:lnTo>
                    <a:pt x="5609" y="13768"/>
                  </a:lnTo>
                  <a:lnTo>
                    <a:pt x="5357" y="13794"/>
                  </a:lnTo>
                  <a:lnTo>
                    <a:pt x="5129" y="13819"/>
                  </a:lnTo>
                  <a:lnTo>
                    <a:pt x="4902" y="13869"/>
                  </a:lnTo>
                  <a:lnTo>
                    <a:pt x="4675" y="13945"/>
                  </a:lnTo>
                  <a:lnTo>
                    <a:pt x="4472" y="14046"/>
                  </a:lnTo>
                  <a:lnTo>
                    <a:pt x="4270" y="14172"/>
                  </a:lnTo>
                  <a:lnTo>
                    <a:pt x="4093" y="14324"/>
                  </a:lnTo>
                  <a:lnTo>
                    <a:pt x="3917" y="14476"/>
                  </a:lnTo>
                  <a:lnTo>
                    <a:pt x="3765" y="14627"/>
                  </a:lnTo>
                  <a:lnTo>
                    <a:pt x="3639" y="14804"/>
                  </a:lnTo>
                  <a:lnTo>
                    <a:pt x="3512" y="15006"/>
                  </a:lnTo>
                  <a:lnTo>
                    <a:pt x="3411" y="15208"/>
                  </a:lnTo>
                  <a:lnTo>
                    <a:pt x="3336" y="15436"/>
                  </a:lnTo>
                  <a:lnTo>
                    <a:pt x="3285" y="15663"/>
                  </a:lnTo>
                  <a:lnTo>
                    <a:pt x="3235" y="15890"/>
                  </a:lnTo>
                  <a:lnTo>
                    <a:pt x="3235" y="16143"/>
                  </a:lnTo>
                  <a:lnTo>
                    <a:pt x="3235" y="16396"/>
                  </a:lnTo>
                  <a:lnTo>
                    <a:pt x="3285" y="16623"/>
                  </a:lnTo>
                  <a:lnTo>
                    <a:pt x="3336" y="16850"/>
                  </a:lnTo>
                  <a:lnTo>
                    <a:pt x="3411" y="17078"/>
                  </a:lnTo>
                  <a:lnTo>
                    <a:pt x="3512" y="17280"/>
                  </a:lnTo>
                  <a:lnTo>
                    <a:pt x="3639" y="17457"/>
                  </a:lnTo>
                  <a:lnTo>
                    <a:pt x="3765" y="17659"/>
                  </a:lnTo>
                  <a:lnTo>
                    <a:pt x="3917" y="17810"/>
                  </a:lnTo>
                  <a:lnTo>
                    <a:pt x="4093" y="17962"/>
                  </a:lnTo>
                  <a:lnTo>
                    <a:pt x="4270" y="18113"/>
                  </a:lnTo>
                  <a:lnTo>
                    <a:pt x="4472" y="18240"/>
                  </a:lnTo>
                  <a:lnTo>
                    <a:pt x="4675" y="18341"/>
                  </a:lnTo>
                  <a:lnTo>
                    <a:pt x="4902" y="18417"/>
                  </a:lnTo>
                  <a:lnTo>
                    <a:pt x="5129" y="18467"/>
                  </a:lnTo>
                  <a:lnTo>
                    <a:pt x="5357" y="18492"/>
                  </a:lnTo>
                  <a:lnTo>
                    <a:pt x="5609" y="18518"/>
                  </a:lnTo>
                  <a:lnTo>
                    <a:pt x="5837" y="18492"/>
                  </a:lnTo>
                  <a:lnTo>
                    <a:pt x="6089" y="18467"/>
                  </a:lnTo>
                  <a:lnTo>
                    <a:pt x="6317" y="18417"/>
                  </a:lnTo>
                  <a:lnTo>
                    <a:pt x="6519" y="18341"/>
                  </a:lnTo>
                  <a:lnTo>
                    <a:pt x="6721" y="18240"/>
                  </a:lnTo>
                  <a:lnTo>
                    <a:pt x="6923" y="18113"/>
                  </a:lnTo>
                  <a:lnTo>
                    <a:pt x="7100" y="17962"/>
                  </a:lnTo>
                  <a:lnTo>
                    <a:pt x="7277" y="17810"/>
                  </a:lnTo>
                  <a:lnTo>
                    <a:pt x="7428" y="17659"/>
                  </a:lnTo>
                  <a:lnTo>
                    <a:pt x="7580" y="17457"/>
                  </a:lnTo>
                  <a:lnTo>
                    <a:pt x="7681" y="17280"/>
                  </a:lnTo>
                  <a:lnTo>
                    <a:pt x="7782" y="17078"/>
                  </a:lnTo>
                  <a:lnTo>
                    <a:pt x="7858" y="16850"/>
                  </a:lnTo>
                  <a:lnTo>
                    <a:pt x="7933" y="16623"/>
                  </a:lnTo>
                  <a:lnTo>
                    <a:pt x="7959" y="16396"/>
                  </a:lnTo>
                  <a:lnTo>
                    <a:pt x="7984" y="16143"/>
                  </a:lnTo>
                  <a:lnTo>
                    <a:pt x="7959" y="15789"/>
                  </a:lnTo>
                  <a:lnTo>
                    <a:pt x="7858" y="15436"/>
                  </a:lnTo>
                  <a:lnTo>
                    <a:pt x="7731" y="15107"/>
                  </a:lnTo>
                  <a:lnTo>
                    <a:pt x="7555" y="14804"/>
                  </a:lnTo>
                  <a:lnTo>
                    <a:pt x="9272" y="13516"/>
                  </a:lnTo>
                  <a:lnTo>
                    <a:pt x="10965" y="14804"/>
                  </a:lnTo>
                  <a:lnTo>
                    <a:pt x="10788" y="15107"/>
                  </a:lnTo>
                  <a:lnTo>
                    <a:pt x="10662" y="15436"/>
                  </a:lnTo>
                  <a:lnTo>
                    <a:pt x="10586" y="15789"/>
                  </a:lnTo>
                  <a:lnTo>
                    <a:pt x="10561" y="16143"/>
                  </a:lnTo>
                  <a:lnTo>
                    <a:pt x="10561" y="16396"/>
                  </a:lnTo>
                  <a:lnTo>
                    <a:pt x="10611" y="16623"/>
                  </a:lnTo>
                  <a:lnTo>
                    <a:pt x="10662" y="16850"/>
                  </a:lnTo>
                  <a:lnTo>
                    <a:pt x="10738" y="17078"/>
                  </a:lnTo>
                  <a:lnTo>
                    <a:pt x="10839" y="17280"/>
                  </a:lnTo>
                  <a:lnTo>
                    <a:pt x="10965" y="17457"/>
                  </a:lnTo>
                  <a:lnTo>
                    <a:pt x="11091" y="17659"/>
                  </a:lnTo>
                  <a:lnTo>
                    <a:pt x="11243" y="17810"/>
                  </a:lnTo>
                  <a:lnTo>
                    <a:pt x="11420" y="17962"/>
                  </a:lnTo>
                  <a:lnTo>
                    <a:pt x="11597" y="18113"/>
                  </a:lnTo>
                  <a:lnTo>
                    <a:pt x="11799" y="18240"/>
                  </a:lnTo>
                  <a:lnTo>
                    <a:pt x="12001" y="18341"/>
                  </a:lnTo>
                  <a:lnTo>
                    <a:pt x="12228" y="18417"/>
                  </a:lnTo>
                  <a:lnTo>
                    <a:pt x="12456" y="18467"/>
                  </a:lnTo>
                  <a:lnTo>
                    <a:pt x="12683" y="18492"/>
                  </a:lnTo>
                  <a:lnTo>
                    <a:pt x="12936" y="18518"/>
                  </a:lnTo>
                  <a:lnTo>
                    <a:pt x="13163" y="18492"/>
                  </a:lnTo>
                  <a:lnTo>
                    <a:pt x="13390" y="18467"/>
                  </a:lnTo>
                  <a:lnTo>
                    <a:pt x="13618" y="18417"/>
                  </a:lnTo>
                  <a:lnTo>
                    <a:pt x="13845" y="18341"/>
                  </a:lnTo>
                  <a:lnTo>
                    <a:pt x="14047" y="18240"/>
                  </a:lnTo>
                  <a:lnTo>
                    <a:pt x="14249" y="18113"/>
                  </a:lnTo>
                  <a:lnTo>
                    <a:pt x="14426" y="17962"/>
                  </a:lnTo>
                  <a:lnTo>
                    <a:pt x="14603" y="17810"/>
                  </a:lnTo>
                  <a:lnTo>
                    <a:pt x="14754" y="17659"/>
                  </a:lnTo>
                  <a:lnTo>
                    <a:pt x="14881" y="17457"/>
                  </a:lnTo>
                  <a:lnTo>
                    <a:pt x="15007" y="17280"/>
                  </a:lnTo>
                  <a:lnTo>
                    <a:pt x="15108" y="17078"/>
                  </a:lnTo>
                  <a:lnTo>
                    <a:pt x="15184" y="16850"/>
                  </a:lnTo>
                  <a:lnTo>
                    <a:pt x="15260" y="16623"/>
                  </a:lnTo>
                  <a:lnTo>
                    <a:pt x="15285" y="16396"/>
                  </a:lnTo>
                  <a:lnTo>
                    <a:pt x="15310" y="16143"/>
                  </a:lnTo>
                  <a:lnTo>
                    <a:pt x="15285" y="15890"/>
                  </a:lnTo>
                  <a:lnTo>
                    <a:pt x="15260" y="15663"/>
                  </a:lnTo>
                  <a:lnTo>
                    <a:pt x="15184" y="15436"/>
                  </a:lnTo>
                  <a:lnTo>
                    <a:pt x="15108" y="15208"/>
                  </a:lnTo>
                  <a:lnTo>
                    <a:pt x="15007" y="15006"/>
                  </a:lnTo>
                  <a:lnTo>
                    <a:pt x="14881" y="14804"/>
                  </a:lnTo>
                  <a:lnTo>
                    <a:pt x="14754" y="14627"/>
                  </a:lnTo>
                  <a:lnTo>
                    <a:pt x="14603" y="14476"/>
                  </a:lnTo>
                  <a:lnTo>
                    <a:pt x="14426" y="14324"/>
                  </a:lnTo>
                  <a:lnTo>
                    <a:pt x="14249" y="14172"/>
                  </a:lnTo>
                  <a:lnTo>
                    <a:pt x="14047" y="14046"/>
                  </a:lnTo>
                  <a:lnTo>
                    <a:pt x="13845" y="13945"/>
                  </a:lnTo>
                  <a:lnTo>
                    <a:pt x="13618" y="13869"/>
                  </a:lnTo>
                  <a:lnTo>
                    <a:pt x="13390" y="13819"/>
                  </a:lnTo>
                  <a:lnTo>
                    <a:pt x="13163" y="13794"/>
                  </a:lnTo>
                  <a:lnTo>
                    <a:pt x="12936" y="13768"/>
                  </a:lnTo>
                  <a:lnTo>
                    <a:pt x="12607" y="13794"/>
                  </a:lnTo>
                  <a:lnTo>
                    <a:pt x="12329" y="13844"/>
                  </a:lnTo>
                  <a:lnTo>
                    <a:pt x="12051" y="13945"/>
                  </a:lnTo>
                  <a:lnTo>
                    <a:pt x="11773" y="14071"/>
                  </a:lnTo>
                  <a:lnTo>
                    <a:pt x="10157" y="12834"/>
                  </a:lnTo>
                  <a:lnTo>
                    <a:pt x="12430" y="11116"/>
                  </a:lnTo>
                  <a:lnTo>
                    <a:pt x="14274" y="11116"/>
                  </a:lnTo>
                  <a:lnTo>
                    <a:pt x="14350" y="10711"/>
                  </a:lnTo>
                  <a:lnTo>
                    <a:pt x="14451" y="10307"/>
                  </a:lnTo>
                  <a:lnTo>
                    <a:pt x="14578" y="9928"/>
                  </a:lnTo>
                  <a:lnTo>
                    <a:pt x="14729" y="9549"/>
                  </a:lnTo>
                  <a:lnTo>
                    <a:pt x="14931" y="9196"/>
                  </a:lnTo>
                  <a:lnTo>
                    <a:pt x="15159" y="8867"/>
                  </a:lnTo>
                  <a:lnTo>
                    <a:pt x="15386" y="8539"/>
                  </a:lnTo>
                  <a:lnTo>
                    <a:pt x="15664" y="8261"/>
                  </a:lnTo>
                  <a:lnTo>
                    <a:pt x="15967" y="7983"/>
                  </a:lnTo>
                  <a:lnTo>
                    <a:pt x="16270" y="7730"/>
                  </a:lnTo>
                  <a:lnTo>
                    <a:pt x="16599" y="7528"/>
                  </a:lnTo>
                  <a:lnTo>
                    <a:pt x="16952" y="7326"/>
                  </a:lnTo>
                  <a:lnTo>
                    <a:pt x="17331" y="7175"/>
                  </a:lnTo>
                  <a:lnTo>
                    <a:pt x="17710" y="7023"/>
                  </a:lnTo>
                  <a:lnTo>
                    <a:pt x="18114" y="6947"/>
                  </a:lnTo>
                  <a:lnTo>
                    <a:pt x="18519" y="6871"/>
                  </a:lnTo>
                  <a:lnTo>
                    <a:pt x="18519" y="4244"/>
                  </a:lnTo>
                  <a:lnTo>
                    <a:pt x="18114" y="4168"/>
                  </a:lnTo>
                  <a:lnTo>
                    <a:pt x="17710" y="4067"/>
                  </a:lnTo>
                  <a:lnTo>
                    <a:pt x="17331" y="3941"/>
                  </a:lnTo>
                  <a:lnTo>
                    <a:pt x="16952" y="3789"/>
                  </a:lnTo>
                  <a:lnTo>
                    <a:pt x="16599" y="3587"/>
                  </a:lnTo>
                  <a:lnTo>
                    <a:pt x="16270" y="3360"/>
                  </a:lnTo>
                  <a:lnTo>
                    <a:pt x="15967" y="3133"/>
                  </a:lnTo>
                  <a:lnTo>
                    <a:pt x="15664" y="2855"/>
                  </a:lnTo>
                  <a:lnTo>
                    <a:pt x="15386" y="2552"/>
                  </a:lnTo>
                  <a:lnTo>
                    <a:pt x="15159" y="2248"/>
                  </a:lnTo>
                  <a:lnTo>
                    <a:pt x="14931" y="1920"/>
                  </a:lnTo>
                  <a:lnTo>
                    <a:pt x="14729" y="1566"/>
                  </a:lnTo>
                  <a:lnTo>
                    <a:pt x="14578" y="1187"/>
                  </a:lnTo>
                  <a:lnTo>
                    <a:pt x="14451" y="808"/>
                  </a:lnTo>
                  <a:lnTo>
                    <a:pt x="14350" y="404"/>
                  </a:lnTo>
                  <a:lnTo>
                    <a:pt x="14274" y="0"/>
                  </a:lnTo>
                  <a:lnTo>
                    <a:pt x="9803" y="0"/>
                  </a:lnTo>
                  <a:lnTo>
                    <a:pt x="9803" y="2375"/>
                  </a:lnTo>
                  <a:lnTo>
                    <a:pt x="10081" y="2450"/>
                  </a:lnTo>
                  <a:lnTo>
                    <a:pt x="10333" y="2552"/>
                  </a:lnTo>
                  <a:lnTo>
                    <a:pt x="10561" y="2653"/>
                  </a:lnTo>
                  <a:lnTo>
                    <a:pt x="10763" y="2754"/>
                  </a:lnTo>
                  <a:lnTo>
                    <a:pt x="11041" y="2930"/>
                  </a:lnTo>
                  <a:lnTo>
                    <a:pt x="11167" y="3006"/>
                  </a:lnTo>
                  <a:lnTo>
                    <a:pt x="11571" y="3360"/>
                  </a:lnTo>
                  <a:lnTo>
                    <a:pt x="10889" y="4194"/>
                  </a:lnTo>
                  <a:lnTo>
                    <a:pt x="10460" y="3840"/>
                  </a:lnTo>
                  <a:lnTo>
                    <a:pt x="10333" y="3739"/>
                  </a:lnTo>
                  <a:lnTo>
                    <a:pt x="10182" y="3663"/>
                  </a:lnTo>
                  <a:lnTo>
                    <a:pt x="9980" y="3562"/>
                  </a:lnTo>
                  <a:lnTo>
                    <a:pt x="9752" y="3486"/>
                  </a:lnTo>
                  <a:lnTo>
                    <a:pt x="9474" y="3436"/>
                  </a:lnTo>
                  <a:lnTo>
                    <a:pt x="9045" y="3436"/>
                  </a:lnTo>
                  <a:lnTo>
                    <a:pt x="8893" y="3486"/>
                  </a:lnTo>
                  <a:lnTo>
                    <a:pt x="8742" y="3537"/>
                  </a:lnTo>
                  <a:lnTo>
                    <a:pt x="8641" y="3613"/>
                  </a:lnTo>
                  <a:lnTo>
                    <a:pt x="8565" y="3663"/>
                  </a:lnTo>
                  <a:lnTo>
                    <a:pt x="8489" y="3739"/>
                  </a:lnTo>
                  <a:lnTo>
                    <a:pt x="8413" y="3890"/>
                  </a:lnTo>
                  <a:lnTo>
                    <a:pt x="8388" y="4017"/>
                  </a:lnTo>
                  <a:lnTo>
                    <a:pt x="8388" y="4143"/>
                  </a:lnTo>
                  <a:lnTo>
                    <a:pt x="8413" y="4269"/>
                  </a:lnTo>
                  <a:lnTo>
                    <a:pt x="8464" y="4396"/>
                  </a:lnTo>
                  <a:lnTo>
                    <a:pt x="8565" y="4472"/>
                  </a:lnTo>
                  <a:lnTo>
                    <a:pt x="9121" y="4699"/>
                  </a:lnTo>
                  <a:lnTo>
                    <a:pt x="10030" y="5078"/>
                  </a:lnTo>
                  <a:lnTo>
                    <a:pt x="10258" y="5154"/>
                  </a:lnTo>
                  <a:lnTo>
                    <a:pt x="10485" y="5280"/>
                  </a:lnTo>
                  <a:lnTo>
                    <a:pt x="10662" y="5381"/>
                  </a:lnTo>
                  <a:lnTo>
                    <a:pt x="10813" y="5507"/>
                  </a:lnTo>
                  <a:lnTo>
                    <a:pt x="10965" y="5608"/>
                  </a:lnTo>
                  <a:lnTo>
                    <a:pt x="11091" y="5760"/>
                  </a:lnTo>
                  <a:lnTo>
                    <a:pt x="11192" y="5886"/>
                  </a:lnTo>
                  <a:lnTo>
                    <a:pt x="11293" y="6013"/>
                  </a:lnTo>
                  <a:lnTo>
                    <a:pt x="11445" y="6316"/>
                  </a:lnTo>
                  <a:lnTo>
                    <a:pt x="11521" y="6594"/>
                  </a:lnTo>
                  <a:lnTo>
                    <a:pt x="11521" y="6871"/>
                  </a:lnTo>
                  <a:lnTo>
                    <a:pt x="11496" y="7149"/>
                  </a:lnTo>
                  <a:lnTo>
                    <a:pt x="11470" y="7301"/>
                  </a:lnTo>
                  <a:lnTo>
                    <a:pt x="11420" y="7453"/>
                  </a:lnTo>
                  <a:lnTo>
                    <a:pt x="11344" y="7629"/>
                  </a:lnTo>
                  <a:lnTo>
                    <a:pt x="11268" y="7756"/>
                  </a:lnTo>
                  <a:lnTo>
                    <a:pt x="11167" y="7907"/>
                  </a:lnTo>
                  <a:lnTo>
                    <a:pt x="11041" y="8034"/>
                  </a:lnTo>
                  <a:lnTo>
                    <a:pt x="10914" y="8160"/>
                  </a:lnTo>
                  <a:lnTo>
                    <a:pt x="10788" y="8286"/>
                  </a:lnTo>
                  <a:lnTo>
                    <a:pt x="10561" y="8438"/>
                  </a:lnTo>
                  <a:lnTo>
                    <a:pt x="10333" y="8539"/>
                  </a:lnTo>
                  <a:lnTo>
                    <a:pt x="10081" y="8640"/>
                  </a:lnTo>
                  <a:lnTo>
                    <a:pt x="9803" y="8716"/>
                  </a:lnTo>
                  <a:lnTo>
                    <a:pt x="9803" y="11116"/>
                  </a:lnTo>
                  <a:lnTo>
                    <a:pt x="10637" y="11116"/>
                  </a:lnTo>
                  <a:lnTo>
                    <a:pt x="9272" y="12151"/>
                  </a:lnTo>
                  <a:lnTo>
                    <a:pt x="7883" y="11116"/>
                  </a:lnTo>
                  <a:lnTo>
                    <a:pt x="8717" y="11116"/>
                  </a:lnTo>
                  <a:lnTo>
                    <a:pt x="8717" y="8665"/>
                  </a:lnTo>
                  <a:lnTo>
                    <a:pt x="8489" y="8615"/>
                  </a:lnTo>
                  <a:lnTo>
                    <a:pt x="8262" y="8539"/>
                  </a:lnTo>
                  <a:lnTo>
                    <a:pt x="8060" y="8438"/>
                  </a:lnTo>
                  <a:lnTo>
                    <a:pt x="7858" y="8337"/>
                  </a:lnTo>
                  <a:lnTo>
                    <a:pt x="7656" y="8210"/>
                  </a:lnTo>
                  <a:lnTo>
                    <a:pt x="7479" y="8084"/>
                  </a:lnTo>
                  <a:lnTo>
                    <a:pt x="7302" y="7933"/>
                  </a:lnTo>
                  <a:lnTo>
                    <a:pt x="7125" y="7781"/>
                  </a:lnTo>
                  <a:lnTo>
                    <a:pt x="6771" y="7377"/>
                  </a:lnTo>
                  <a:lnTo>
                    <a:pt x="7580" y="6644"/>
                  </a:lnTo>
                  <a:lnTo>
                    <a:pt x="7933" y="7048"/>
                  </a:lnTo>
                  <a:lnTo>
                    <a:pt x="8060" y="7175"/>
                  </a:lnTo>
                  <a:lnTo>
                    <a:pt x="8186" y="7276"/>
                  </a:lnTo>
                  <a:lnTo>
                    <a:pt x="8338" y="7377"/>
                  </a:lnTo>
                  <a:lnTo>
                    <a:pt x="8489" y="7453"/>
                  </a:lnTo>
                  <a:lnTo>
                    <a:pt x="8641" y="7528"/>
                  </a:lnTo>
                  <a:lnTo>
                    <a:pt x="8818" y="7579"/>
                  </a:lnTo>
                  <a:lnTo>
                    <a:pt x="8994" y="7629"/>
                  </a:lnTo>
                  <a:lnTo>
                    <a:pt x="9171" y="7655"/>
                  </a:lnTo>
                  <a:lnTo>
                    <a:pt x="9576" y="7655"/>
                  </a:lnTo>
                  <a:lnTo>
                    <a:pt x="9752" y="7604"/>
                  </a:lnTo>
                  <a:lnTo>
                    <a:pt x="9904" y="7554"/>
                  </a:lnTo>
                  <a:lnTo>
                    <a:pt x="10056" y="7478"/>
                  </a:lnTo>
                  <a:lnTo>
                    <a:pt x="10157" y="7377"/>
                  </a:lnTo>
                  <a:lnTo>
                    <a:pt x="10258" y="7301"/>
                  </a:lnTo>
                  <a:lnTo>
                    <a:pt x="10359" y="7175"/>
                  </a:lnTo>
                  <a:lnTo>
                    <a:pt x="10409" y="7074"/>
                  </a:lnTo>
                  <a:lnTo>
                    <a:pt x="10434" y="6947"/>
                  </a:lnTo>
                  <a:lnTo>
                    <a:pt x="10434" y="6821"/>
                  </a:lnTo>
                  <a:lnTo>
                    <a:pt x="10434" y="6695"/>
                  </a:lnTo>
                  <a:lnTo>
                    <a:pt x="10359" y="6594"/>
                  </a:lnTo>
                  <a:lnTo>
                    <a:pt x="10283" y="6467"/>
                  </a:lnTo>
                  <a:lnTo>
                    <a:pt x="10157" y="6366"/>
                  </a:lnTo>
                  <a:lnTo>
                    <a:pt x="10030" y="6265"/>
                  </a:lnTo>
                  <a:lnTo>
                    <a:pt x="9853" y="6164"/>
                  </a:lnTo>
                  <a:lnTo>
                    <a:pt x="9677" y="6088"/>
                  </a:lnTo>
                  <a:lnTo>
                    <a:pt x="8565" y="5659"/>
                  </a:lnTo>
                  <a:lnTo>
                    <a:pt x="8085" y="5457"/>
                  </a:lnTo>
                  <a:lnTo>
                    <a:pt x="8009" y="5406"/>
                  </a:lnTo>
                  <a:lnTo>
                    <a:pt x="7832" y="5280"/>
                  </a:lnTo>
                  <a:lnTo>
                    <a:pt x="7656" y="5103"/>
                  </a:lnTo>
                  <a:lnTo>
                    <a:pt x="7529" y="4926"/>
                  </a:lnTo>
                  <a:lnTo>
                    <a:pt x="7428" y="4749"/>
                  </a:lnTo>
                  <a:lnTo>
                    <a:pt x="7352" y="4522"/>
                  </a:lnTo>
                  <a:lnTo>
                    <a:pt x="7302" y="4320"/>
                  </a:lnTo>
                  <a:lnTo>
                    <a:pt x="7302" y="4093"/>
                  </a:lnTo>
                  <a:lnTo>
                    <a:pt x="7302" y="3865"/>
                  </a:lnTo>
                  <a:lnTo>
                    <a:pt x="7352" y="3613"/>
                  </a:lnTo>
                  <a:lnTo>
                    <a:pt x="7453" y="3385"/>
                  </a:lnTo>
                  <a:lnTo>
                    <a:pt x="7580" y="3183"/>
                  </a:lnTo>
                  <a:lnTo>
                    <a:pt x="7731" y="2981"/>
                  </a:lnTo>
                  <a:lnTo>
                    <a:pt x="7908" y="2804"/>
                  </a:lnTo>
                  <a:lnTo>
                    <a:pt x="8110" y="2653"/>
                  </a:lnTo>
                  <a:lnTo>
                    <a:pt x="8338" y="2526"/>
                  </a:lnTo>
                  <a:lnTo>
                    <a:pt x="8590" y="2450"/>
                  </a:lnTo>
                  <a:lnTo>
                    <a:pt x="8717" y="2400"/>
                  </a:lnTo>
                  <a:lnTo>
                    <a:pt x="87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8"/>
            <p:cNvSpPr/>
            <p:nvPr/>
          </p:nvSpPr>
          <p:spPr>
            <a:xfrm>
              <a:off x="6236190" y="1371600"/>
              <a:ext cx="80926" cy="80173"/>
            </a:xfrm>
            <a:custGeom>
              <a:rect b="b" l="l" r="r" t="t"/>
              <a:pathLst>
                <a:path extrusionOk="0" h="3133" w="3159">
                  <a:moveTo>
                    <a:pt x="1" y="0"/>
                  </a:moveTo>
                  <a:lnTo>
                    <a:pt x="1" y="3133"/>
                  </a:lnTo>
                  <a:lnTo>
                    <a:pt x="304" y="3082"/>
                  </a:lnTo>
                  <a:lnTo>
                    <a:pt x="607" y="3006"/>
                  </a:lnTo>
                  <a:lnTo>
                    <a:pt x="885" y="2905"/>
                  </a:lnTo>
                  <a:lnTo>
                    <a:pt x="1138" y="2779"/>
                  </a:lnTo>
                  <a:lnTo>
                    <a:pt x="1416" y="2627"/>
                  </a:lnTo>
                  <a:lnTo>
                    <a:pt x="1643" y="2476"/>
                  </a:lnTo>
                  <a:lnTo>
                    <a:pt x="1870" y="2299"/>
                  </a:lnTo>
                  <a:lnTo>
                    <a:pt x="2098" y="2097"/>
                  </a:lnTo>
                  <a:lnTo>
                    <a:pt x="2300" y="1869"/>
                  </a:lnTo>
                  <a:lnTo>
                    <a:pt x="2477" y="1642"/>
                  </a:lnTo>
                  <a:lnTo>
                    <a:pt x="2653" y="1389"/>
                  </a:lnTo>
                  <a:lnTo>
                    <a:pt x="2780" y="1137"/>
                  </a:lnTo>
                  <a:lnTo>
                    <a:pt x="2906" y="859"/>
                  </a:lnTo>
                  <a:lnTo>
                    <a:pt x="3007" y="581"/>
                  </a:lnTo>
                  <a:lnTo>
                    <a:pt x="3083" y="303"/>
                  </a:lnTo>
                  <a:lnTo>
                    <a:pt x="31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4" name="Google Shape;1354;p78"/>
          <p:cNvGrpSpPr/>
          <p:nvPr/>
        </p:nvGrpSpPr>
        <p:grpSpPr>
          <a:xfrm>
            <a:off x="7819647" y="3922758"/>
            <a:ext cx="458145" cy="493779"/>
            <a:chOff x="7013450" y="1371600"/>
            <a:chExt cx="441415" cy="473876"/>
          </a:xfrm>
        </p:grpSpPr>
        <p:sp>
          <p:nvSpPr>
            <p:cNvPr id="1355" name="Google Shape;1355;p78"/>
            <p:cNvSpPr/>
            <p:nvPr/>
          </p:nvSpPr>
          <p:spPr>
            <a:xfrm>
              <a:off x="7047752" y="1371600"/>
              <a:ext cx="323626" cy="473876"/>
            </a:xfrm>
            <a:custGeom>
              <a:rect b="b" l="l" r="r" t="t"/>
              <a:pathLst>
                <a:path extrusionOk="0" h="18518" w="12633">
                  <a:moveTo>
                    <a:pt x="6923" y="2476"/>
                  </a:moveTo>
                  <a:lnTo>
                    <a:pt x="6923" y="3410"/>
                  </a:lnTo>
                  <a:lnTo>
                    <a:pt x="7175" y="3486"/>
                  </a:lnTo>
                  <a:lnTo>
                    <a:pt x="7377" y="3562"/>
                  </a:lnTo>
                  <a:lnTo>
                    <a:pt x="7756" y="3739"/>
                  </a:lnTo>
                  <a:lnTo>
                    <a:pt x="7984" y="3890"/>
                  </a:lnTo>
                  <a:lnTo>
                    <a:pt x="8085" y="3966"/>
                  </a:lnTo>
                  <a:lnTo>
                    <a:pt x="7377" y="4800"/>
                  </a:lnTo>
                  <a:lnTo>
                    <a:pt x="7276" y="4724"/>
                  </a:lnTo>
                  <a:lnTo>
                    <a:pt x="7150" y="4648"/>
                  </a:lnTo>
                  <a:lnTo>
                    <a:pt x="6973" y="4573"/>
                  </a:lnTo>
                  <a:lnTo>
                    <a:pt x="6796" y="4497"/>
                  </a:lnTo>
                  <a:lnTo>
                    <a:pt x="6569" y="4446"/>
                  </a:lnTo>
                  <a:lnTo>
                    <a:pt x="6342" y="4446"/>
                  </a:lnTo>
                  <a:lnTo>
                    <a:pt x="6089" y="4497"/>
                  </a:lnTo>
                  <a:lnTo>
                    <a:pt x="5988" y="4547"/>
                  </a:lnTo>
                  <a:lnTo>
                    <a:pt x="5887" y="4598"/>
                  </a:lnTo>
                  <a:lnTo>
                    <a:pt x="5786" y="4699"/>
                  </a:lnTo>
                  <a:lnTo>
                    <a:pt x="5710" y="4800"/>
                  </a:lnTo>
                  <a:lnTo>
                    <a:pt x="5685" y="4901"/>
                  </a:lnTo>
                  <a:lnTo>
                    <a:pt x="5685" y="4952"/>
                  </a:lnTo>
                  <a:lnTo>
                    <a:pt x="5710" y="5053"/>
                  </a:lnTo>
                  <a:lnTo>
                    <a:pt x="5735" y="5154"/>
                  </a:lnTo>
                  <a:lnTo>
                    <a:pt x="5811" y="5229"/>
                  </a:lnTo>
                  <a:lnTo>
                    <a:pt x="6291" y="5432"/>
                  </a:lnTo>
                  <a:lnTo>
                    <a:pt x="7074" y="5760"/>
                  </a:lnTo>
                  <a:lnTo>
                    <a:pt x="7302" y="5836"/>
                  </a:lnTo>
                  <a:lnTo>
                    <a:pt x="7479" y="5937"/>
                  </a:lnTo>
                  <a:lnTo>
                    <a:pt x="7630" y="6038"/>
                  </a:lnTo>
                  <a:lnTo>
                    <a:pt x="7782" y="6139"/>
                  </a:lnTo>
                  <a:lnTo>
                    <a:pt x="7908" y="6240"/>
                  </a:lnTo>
                  <a:lnTo>
                    <a:pt x="8034" y="6366"/>
                  </a:lnTo>
                  <a:lnTo>
                    <a:pt x="8211" y="6619"/>
                  </a:lnTo>
                  <a:lnTo>
                    <a:pt x="8337" y="6871"/>
                  </a:lnTo>
                  <a:lnTo>
                    <a:pt x="8413" y="7124"/>
                  </a:lnTo>
                  <a:lnTo>
                    <a:pt x="8413" y="7377"/>
                  </a:lnTo>
                  <a:lnTo>
                    <a:pt x="8413" y="7629"/>
                  </a:lnTo>
                  <a:lnTo>
                    <a:pt x="8337" y="7882"/>
                  </a:lnTo>
                  <a:lnTo>
                    <a:pt x="8236" y="8135"/>
                  </a:lnTo>
                  <a:lnTo>
                    <a:pt x="8085" y="8337"/>
                  </a:lnTo>
                  <a:lnTo>
                    <a:pt x="7908" y="8539"/>
                  </a:lnTo>
                  <a:lnTo>
                    <a:pt x="7706" y="8716"/>
                  </a:lnTo>
                  <a:lnTo>
                    <a:pt x="7453" y="8842"/>
                  </a:lnTo>
                  <a:lnTo>
                    <a:pt x="7201" y="8968"/>
                  </a:lnTo>
                  <a:lnTo>
                    <a:pt x="6923" y="9044"/>
                  </a:lnTo>
                  <a:lnTo>
                    <a:pt x="6923" y="9979"/>
                  </a:lnTo>
                  <a:lnTo>
                    <a:pt x="5836" y="9979"/>
                  </a:lnTo>
                  <a:lnTo>
                    <a:pt x="5836" y="8994"/>
                  </a:lnTo>
                  <a:lnTo>
                    <a:pt x="5457" y="8893"/>
                  </a:lnTo>
                  <a:lnTo>
                    <a:pt x="5104" y="8716"/>
                  </a:lnTo>
                  <a:lnTo>
                    <a:pt x="4775" y="8488"/>
                  </a:lnTo>
                  <a:lnTo>
                    <a:pt x="4624" y="8362"/>
                  </a:lnTo>
                  <a:lnTo>
                    <a:pt x="4498" y="8210"/>
                  </a:lnTo>
                  <a:lnTo>
                    <a:pt x="4119" y="7806"/>
                  </a:lnTo>
                  <a:lnTo>
                    <a:pt x="4927" y="7074"/>
                  </a:lnTo>
                  <a:lnTo>
                    <a:pt x="5281" y="7478"/>
                  </a:lnTo>
                  <a:lnTo>
                    <a:pt x="5407" y="7604"/>
                  </a:lnTo>
                  <a:lnTo>
                    <a:pt x="5508" y="7680"/>
                  </a:lnTo>
                  <a:lnTo>
                    <a:pt x="5660" y="7781"/>
                  </a:lnTo>
                  <a:lnTo>
                    <a:pt x="5786" y="7857"/>
                  </a:lnTo>
                  <a:lnTo>
                    <a:pt x="6089" y="7958"/>
                  </a:lnTo>
                  <a:lnTo>
                    <a:pt x="6241" y="7983"/>
                  </a:lnTo>
                  <a:lnTo>
                    <a:pt x="6721" y="7983"/>
                  </a:lnTo>
                  <a:lnTo>
                    <a:pt x="6847" y="7933"/>
                  </a:lnTo>
                  <a:lnTo>
                    <a:pt x="6973" y="7882"/>
                  </a:lnTo>
                  <a:lnTo>
                    <a:pt x="7100" y="7806"/>
                  </a:lnTo>
                  <a:lnTo>
                    <a:pt x="7175" y="7730"/>
                  </a:lnTo>
                  <a:lnTo>
                    <a:pt x="7251" y="7629"/>
                  </a:lnTo>
                  <a:lnTo>
                    <a:pt x="7302" y="7528"/>
                  </a:lnTo>
                  <a:lnTo>
                    <a:pt x="7327" y="7453"/>
                  </a:lnTo>
                  <a:lnTo>
                    <a:pt x="7327" y="7301"/>
                  </a:lnTo>
                  <a:lnTo>
                    <a:pt x="7302" y="7200"/>
                  </a:lnTo>
                  <a:lnTo>
                    <a:pt x="7226" y="7074"/>
                  </a:lnTo>
                  <a:lnTo>
                    <a:pt x="7125" y="6998"/>
                  </a:lnTo>
                  <a:lnTo>
                    <a:pt x="7024" y="6922"/>
                  </a:lnTo>
                  <a:lnTo>
                    <a:pt x="6897" y="6846"/>
                  </a:lnTo>
                  <a:lnTo>
                    <a:pt x="6695" y="6770"/>
                  </a:lnTo>
                  <a:lnTo>
                    <a:pt x="5761" y="6391"/>
                  </a:lnTo>
                  <a:lnTo>
                    <a:pt x="5331" y="6215"/>
                  </a:lnTo>
                  <a:lnTo>
                    <a:pt x="5255" y="6164"/>
                  </a:lnTo>
                  <a:lnTo>
                    <a:pt x="5079" y="6038"/>
                  </a:lnTo>
                  <a:lnTo>
                    <a:pt x="4952" y="5886"/>
                  </a:lnTo>
                  <a:lnTo>
                    <a:pt x="4826" y="5735"/>
                  </a:lnTo>
                  <a:lnTo>
                    <a:pt x="4725" y="5558"/>
                  </a:lnTo>
                  <a:lnTo>
                    <a:pt x="4649" y="5356"/>
                  </a:lnTo>
                  <a:lnTo>
                    <a:pt x="4624" y="5154"/>
                  </a:lnTo>
                  <a:lnTo>
                    <a:pt x="4599" y="4952"/>
                  </a:lnTo>
                  <a:lnTo>
                    <a:pt x="4624" y="4749"/>
                  </a:lnTo>
                  <a:lnTo>
                    <a:pt x="4674" y="4522"/>
                  </a:lnTo>
                  <a:lnTo>
                    <a:pt x="4750" y="4320"/>
                  </a:lnTo>
                  <a:lnTo>
                    <a:pt x="4851" y="4118"/>
                  </a:lnTo>
                  <a:lnTo>
                    <a:pt x="5003" y="3941"/>
                  </a:lnTo>
                  <a:lnTo>
                    <a:pt x="5154" y="3789"/>
                  </a:lnTo>
                  <a:lnTo>
                    <a:pt x="5331" y="3663"/>
                  </a:lnTo>
                  <a:lnTo>
                    <a:pt x="5559" y="3537"/>
                  </a:lnTo>
                  <a:lnTo>
                    <a:pt x="5761" y="3461"/>
                  </a:lnTo>
                  <a:lnTo>
                    <a:pt x="5836" y="3436"/>
                  </a:lnTo>
                  <a:lnTo>
                    <a:pt x="5836" y="2476"/>
                  </a:lnTo>
                  <a:close/>
                  <a:moveTo>
                    <a:pt x="9424" y="11318"/>
                  </a:moveTo>
                  <a:lnTo>
                    <a:pt x="9424" y="12404"/>
                  </a:lnTo>
                  <a:lnTo>
                    <a:pt x="3361" y="12404"/>
                  </a:lnTo>
                  <a:lnTo>
                    <a:pt x="3361" y="11318"/>
                  </a:lnTo>
                  <a:close/>
                  <a:moveTo>
                    <a:pt x="2780" y="0"/>
                  </a:moveTo>
                  <a:lnTo>
                    <a:pt x="2451" y="51"/>
                  </a:lnTo>
                  <a:lnTo>
                    <a:pt x="2173" y="126"/>
                  </a:lnTo>
                  <a:lnTo>
                    <a:pt x="1870" y="253"/>
                  </a:lnTo>
                  <a:lnTo>
                    <a:pt x="1618" y="379"/>
                  </a:lnTo>
                  <a:lnTo>
                    <a:pt x="1365" y="531"/>
                  </a:lnTo>
                  <a:lnTo>
                    <a:pt x="1112" y="707"/>
                  </a:lnTo>
                  <a:lnTo>
                    <a:pt x="885" y="909"/>
                  </a:lnTo>
                  <a:lnTo>
                    <a:pt x="708" y="1137"/>
                  </a:lnTo>
                  <a:lnTo>
                    <a:pt x="506" y="1364"/>
                  </a:lnTo>
                  <a:lnTo>
                    <a:pt x="354" y="1617"/>
                  </a:lnTo>
                  <a:lnTo>
                    <a:pt x="228" y="1895"/>
                  </a:lnTo>
                  <a:lnTo>
                    <a:pt x="127" y="2198"/>
                  </a:lnTo>
                  <a:lnTo>
                    <a:pt x="51" y="2476"/>
                  </a:lnTo>
                  <a:lnTo>
                    <a:pt x="1" y="2804"/>
                  </a:lnTo>
                  <a:lnTo>
                    <a:pt x="1" y="3107"/>
                  </a:lnTo>
                  <a:lnTo>
                    <a:pt x="1" y="14855"/>
                  </a:lnTo>
                  <a:lnTo>
                    <a:pt x="9070" y="14855"/>
                  </a:lnTo>
                  <a:lnTo>
                    <a:pt x="9070" y="16926"/>
                  </a:lnTo>
                  <a:lnTo>
                    <a:pt x="9095" y="17078"/>
                  </a:lnTo>
                  <a:lnTo>
                    <a:pt x="9095" y="17229"/>
                  </a:lnTo>
                  <a:lnTo>
                    <a:pt x="9196" y="17532"/>
                  </a:lnTo>
                  <a:lnTo>
                    <a:pt x="9348" y="17785"/>
                  </a:lnTo>
                  <a:lnTo>
                    <a:pt x="9525" y="18038"/>
                  </a:lnTo>
                  <a:lnTo>
                    <a:pt x="9752" y="18215"/>
                  </a:lnTo>
                  <a:lnTo>
                    <a:pt x="10005" y="18366"/>
                  </a:lnTo>
                  <a:lnTo>
                    <a:pt x="10308" y="18467"/>
                  </a:lnTo>
                  <a:lnTo>
                    <a:pt x="10460" y="18492"/>
                  </a:lnTo>
                  <a:lnTo>
                    <a:pt x="10611" y="18518"/>
                  </a:lnTo>
                  <a:lnTo>
                    <a:pt x="10813" y="18518"/>
                  </a:lnTo>
                  <a:lnTo>
                    <a:pt x="10990" y="18492"/>
                  </a:lnTo>
                  <a:lnTo>
                    <a:pt x="11142" y="18442"/>
                  </a:lnTo>
                  <a:lnTo>
                    <a:pt x="11268" y="18391"/>
                  </a:lnTo>
                  <a:lnTo>
                    <a:pt x="11546" y="18240"/>
                  </a:lnTo>
                  <a:lnTo>
                    <a:pt x="11773" y="18038"/>
                  </a:lnTo>
                  <a:lnTo>
                    <a:pt x="11975" y="17810"/>
                  </a:lnTo>
                  <a:lnTo>
                    <a:pt x="12127" y="17532"/>
                  </a:lnTo>
                  <a:lnTo>
                    <a:pt x="12177" y="17406"/>
                  </a:lnTo>
                  <a:lnTo>
                    <a:pt x="12228" y="17229"/>
                  </a:lnTo>
                  <a:lnTo>
                    <a:pt x="12253" y="17078"/>
                  </a:lnTo>
                  <a:lnTo>
                    <a:pt x="12253" y="16926"/>
                  </a:lnTo>
                  <a:lnTo>
                    <a:pt x="12253" y="1288"/>
                  </a:lnTo>
                  <a:lnTo>
                    <a:pt x="12279" y="935"/>
                  </a:lnTo>
                  <a:lnTo>
                    <a:pt x="12354" y="606"/>
                  </a:lnTo>
                  <a:lnTo>
                    <a:pt x="12481" y="278"/>
                  </a:lnTo>
                  <a:lnTo>
                    <a:pt x="1263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8"/>
            <p:cNvSpPr/>
            <p:nvPr/>
          </p:nvSpPr>
          <p:spPr>
            <a:xfrm>
              <a:off x="7013450" y="1779505"/>
              <a:ext cx="252435" cy="65971"/>
            </a:xfrm>
            <a:custGeom>
              <a:rect b="b" l="l" r="r" t="t"/>
              <a:pathLst>
                <a:path extrusionOk="0" h="2578" w="9854">
                  <a:moveTo>
                    <a:pt x="1" y="1"/>
                  </a:moveTo>
                  <a:lnTo>
                    <a:pt x="1" y="1491"/>
                  </a:lnTo>
                  <a:lnTo>
                    <a:pt x="26" y="1719"/>
                  </a:lnTo>
                  <a:lnTo>
                    <a:pt x="77" y="1921"/>
                  </a:lnTo>
                  <a:lnTo>
                    <a:pt x="178" y="2098"/>
                  </a:lnTo>
                  <a:lnTo>
                    <a:pt x="304" y="2249"/>
                  </a:lnTo>
                  <a:lnTo>
                    <a:pt x="481" y="2401"/>
                  </a:lnTo>
                  <a:lnTo>
                    <a:pt x="658" y="2502"/>
                  </a:lnTo>
                  <a:lnTo>
                    <a:pt x="860" y="2552"/>
                  </a:lnTo>
                  <a:lnTo>
                    <a:pt x="1062" y="2578"/>
                  </a:lnTo>
                  <a:lnTo>
                    <a:pt x="9853" y="2578"/>
                  </a:lnTo>
                  <a:lnTo>
                    <a:pt x="9727" y="2401"/>
                  </a:lnTo>
                  <a:lnTo>
                    <a:pt x="9626" y="2224"/>
                  </a:lnTo>
                  <a:lnTo>
                    <a:pt x="9550" y="2022"/>
                  </a:lnTo>
                  <a:lnTo>
                    <a:pt x="9474" y="1845"/>
                  </a:lnTo>
                  <a:lnTo>
                    <a:pt x="9399" y="1618"/>
                  </a:lnTo>
                  <a:lnTo>
                    <a:pt x="9373" y="1416"/>
                  </a:lnTo>
                  <a:lnTo>
                    <a:pt x="9348" y="1213"/>
                  </a:lnTo>
                  <a:lnTo>
                    <a:pt x="9323" y="986"/>
                  </a:lnTo>
                  <a:lnTo>
                    <a:pt x="93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8"/>
            <p:cNvSpPr/>
            <p:nvPr/>
          </p:nvSpPr>
          <p:spPr>
            <a:xfrm>
              <a:off x="7389464" y="1371600"/>
              <a:ext cx="65401" cy="210759"/>
            </a:xfrm>
            <a:custGeom>
              <a:rect b="b" l="l" r="r" t="t"/>
              <a:pathLst>
                <a:path extrusionOk="0" h="8236" w="2553">
                  <a:moveTo>
                    <a:pt x="1264" y="0"/>
                  </a:moveTo>
                  <a:lnTo>
                    <a:pt x="1011" y="25"/>
                  </a:lnTo>
                  <a:lnTo>
                    <a:pt x="784" y="101"/>
                  </a:lnTo>
                  <a:lnTo>
                    <a:pt x="556" y="227"/>
                  </a:lnTo>
                  <a:lnTo>
                    <a:pt x="380" y="379"/>
                  </a:lnTo>
                  <a:lnTo>
                    <a:pt x="203" y="556"/>
                  </a:lnTo>
                  <a:lnTo>
                    <a:pt x="102" y="783"/>
                  </a:lnTo>
                  <a:lnTo>
                    <a:pt x="26" y="1036"/>
                  </a:lnTo>
                  <a:lnTo>
                    <a:pt x="1" y="1288"/>
                  </a:lnTo>
                  <a:lnTo>
                    <a:pt x="1" y="8236"/>
                  </a:lnTo>
                  <a:lnTo>
                    <a:pt x="2552" y="8236"/>
                  </a:lnTo>
                  <a:lnTo>
                    <a:pt x="2552" y="1288"/>
                  </a:lnTo>
                  <a:lnTo>
                    <a:pt x="2527" y="1036"/>
                  </a:lnTo>
                  <a:lnTo>
                    <a:pt x="2451" y="783"/>
                  </a:lnTo>
                  <a:lnTo>
                    <a:pt x="2350" y="556"/>
                  </a:lnTo>
                  <a:lnTo>
                    <a:pt x="2173" y="379"/>
                  </a:lnTo>
                  <a:lnTo>
                    <a:pt x="1996" y="227"/>
                  </a:lnTo>
                  <a:lnTo>
                    <a:pt x="1769" y="101"/>
                  </a:lnTo>
                  <a:lnTo>
                    <a:pt x="1542" y="25"/>
                  </a:lnTo>
                  <a:lnTo>
                    <a:pt x="128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58" name="Google Shape;1358;p78"/>
          <p:cNvPicPr preferRelativeResize="0"/>
          <p:nvPr/>
        </p:nvPicPr>
        <p:blipFill>
          <a:blip r:embed="rId3">
            <a:alphaModFix/>
          </a:blip>
          <a:stretch>
            <a:fillRect/>
          </a:stretch>
        </p:blipFill>
        <p:spPr>
          <a:xfrm>
            <a:off x="219125" y="2323975"/>
            <a:ext cx="8705751" cy="960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79"/>
          <p:cNvSpPr txBox="1"/>
          <p:nvPr>
            <p:ph type="title"/>
          </p:nvPr>
        </p:nvSpPr>
        <p:spPr>
          <a:xfrm>
            <a:off x="474300" y="267375"/>
            <a:ext cx="8195400" cy="15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000">
                <a:latin typeface="Montserrat"/>
                <a:ea typeface="Montserrat"/>
                <a:cs typeface="Montserrat"/>
                <a:sym typeface="Montserrat"/>
              </a:rPr>
              <a:t>The </a:t>
            </a:r>
            <a:r>
              <a:rPr lang="zh-CN" sz="3000"/>
              <a:t>most convincing </a:t>
            </a:r>
            <a:r>
              <a:rPr lang="zh-CN" sz="3000"/>
              <a:t>Interaction</a:t>
            </a:r>
            <a:r>
              <a:rPr lang="zh-CN" sz="3000"/>
              <a:t> Model</a:t>
            </a:r>
            <a:endParaRPr sz="3000"/>
          </a:p>
          <a:p>
            <a:pPr indent="0" lvl="0" marL="0" rtl="0" algn="l">
              <a:spcBef>
                <a:spcPts val="0"/>
              </a:spcBef>
              <a:spcAft>
                <a:spcPts val="0"/>
              </a:spcAft>
              <a:buNone/>
            </a:pPr>
            <a:r>
              <a:rPr lang="zh-CN" sz="2600">
                <a:latin typeface="Montserrat"/>
                <a:ea typeface="Montserrat"/>
                <a:cs typeface="Montserrat"/>
                <a:sym typeface="Montserrat"/>
              </a:rPr>
              <a:t>(from forward method)</a:t>
            </a:r>
            <a:endParaRPr sz="2600"/>
          </a:p>
        </p:txBody>
      </p:sp>
      <p:pic>
        <p:nvPicPr>
          <p:cNvPr id="1364" name="Google Shape;1364;p79"/>
          <p:cNvPicPr preferRelativeResize="0"/>
          <p:nvPr/>
        </p:nvPicPr>
        <p:blipFill>
          <a:blip r:embed="rId3">
            <a:alphaModFix/>
          </a:blip>
          <a:stretch>
            <a:fillRect/>
          </a:stretch>
        </p:blipFill>
        <p:spPr>
          <a:xfrm>
            <a:off x="621850" y="1362625"/>
            <a:ext cx="4029025" cy="1143575"/>
          </a:xfrm>
          <a:prstGeom prst="rect">
            <a:avLst/>
          </a:prstGeom>
          <a:noFill/>
          <a:ln>
            <a:noFill/>
          </a:ln>
        </p:spPr>
      </p:pic>
      <p:pic>
        <p:nvPicPr>
          <p:cNvPr id="1365" name="Google Shape;1365;p79"/>
          <p:cNvPicPr preferRelativeResize="0"/>
          <p:nvPr/>
        </p:nvPicPr>
        <p:blipFill>
          <a:blip r:embed="rId4">
            <a:alphaModFix/>
          </a:blip>
          <a:stretch>
            <a:fillRect/>
          </a:stretch>
        </p:blipFill>
        <p:spPr>
          <a:xfrm>
            <a:off x="4650875" y="1022200"/>
            <a:ext cx="3911650" cy="3646201"/>
          </a:xfrm>
          <a:prstGeom prst="rect">
            <a:avLst/>
          </a:prstGeom>
          <a:noFill/>
          <a:ln>
            <a:noFill/>
          </a:ln>
        </p:spPr>
      </p:pic>
      <p:sp>
        <p:nvSpPr>
          <p:cNvPr id="1366" name="Google Shape;1366;p79"/>
          <p:cNvSpPr/>
          <p:nvPr/>
        </p:nvSpPr>
        <p:spPr>
          <a:xfrm>
            <a:off x="4722350" y="4301200"/>
            <a:ext cx="940800" cy="215100"/>
          </a:xfrm>
          <a:prstGeom prst="flowChartConnector">
            <a:avLst/>
          </a:prstGeom>
          <a:solidFill>
            <a:srgbClr val="F2F2F2">
              <a:alpha val="0"/>
            </a:srgbClr>
          </a:solidFill>
          <a:ln cap="flat" cmpd="sng" w="28575">
            <a:solidFill>
              <a:srgbClr val="FF8B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9"/>
          <p:cNvSpPr txBox="1"/>
          <p:nvPr/>
        </p:nvSpPr>
        <p:spPr>
          <a:xfrm>
            <a:off x="779575" y="2567188"/>
            <a:ext cx="3288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6D9EEB"/>
                </a:solidFill>
                <a:latin typeface="Poppins"/>
                <a:ea typeface="Poppins"/>
                <a:cs typeface="Poppins"/>
                <a:sym typeface="Poppins"/>
              </a:rPr>
              <a:t>Most of </a:t>
            </a:r>
            <a:r>
              <a:rPr b="1" lang="zh-CN">
                <a:solidFill>
                  <a:srgbClr val="6D9EEB"/>
                </a:solidFill>
                <a:latin typeface="Poppins"/>
                <a:ea typeface="Poppins"/>
                <a:cs typeface="Poppins"/>
                <a:sym typeface="Poppins"/>
              </a:rPr>
              <a:t>p-values</a:t>
            </a:r>
            <a:r>
              <a:rPr lang="zh-CN">
                <a:solidFill>
                  <a:srgbClr val="6D9EEB"/>
                </a:solidFill>
                <a:latin typeface="Poppins"/>
                <a:ea typeface="Poppins"/>
                <a:cs typeface="Poppins"/>
                <a:sym typeface="Poppins"/>
              </a:rPr>
              <a:t> are extremely </a:t>
            </a:r>
            <a:r>
              <a:rPr b="1" lang="zh-CN">
                <a:solidFill>
                  <a:srgbClr val="6D9EEB"/>
                </a:solidFill>
                <a:latin typeface="Poppins"/>
                <a:ea typeface="Poppins"/>
                <a:cs typeface="Poppins"/>
                <a:sym typeface="Poppins"/>
              </a:rPr>
              <a:t>large</a:t>
            </a:r>
            <a:endParaRPr b="1">
              <a:solidFill>
                <a:srgbClr val="6D9EEB"/>
              </a:solidFill>
              <a:latin typeface="Poppins"/>
              <a:ea typeface="Poppins"/>
              <a:cs typeface="Poppins"/>
              <a:sym typeface="Poppins"/>
            </a:endParaRPr>
          </a:p>
        </p:txBody>
      </p:sp>
      <p:sp>
        <p:nvSpPr>
          <p:cNvPr id="1368" name="Google Shape;1368;p79"/>
          <p:cNvSpPr/>
          <p:nvPr/>
        </p:nvSpPr>
        <p:spPr>
          <a:xfrm>
            <a:off x="2325325" y="3243775"/>
            <a:ext cx="197100" cy="215100"/>
          </a:xfrm>
          <a:prstGeom prst="downArrow">
            <a:avLst>
              <a:gd fmla="val 50000" name="adj1"/>
              <a:gd fmla="val 50000" name="adj2"/>
            </a:avLst>
          </a:prstGeom>
          <a:solidFill>
            <a:srgbClr val="FF8B7B"/>
          </a:solidFill>
          <a:ln cap="flat" cmpd="sng" w="9525">
            <a:solidFill>
              <a:srgbClr val="FF8B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9"/>
          <p:cNvSpPr txBox="1"/>
          <p:nvPr/>
        </p:nvSpPr>
        <p:spPr>
          <a:xfrm>
            <a:off x="1054788" y="3458875"/>
            <a:ext cx="287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rgbClr val="6D9EEB"/>
                </a:solidFill>
                <a:latin typeface="Poppins"/>
                <a:ea typeface="Poppins"/>
                <a:cs typeface="Poppins"/>
                <a:sym typeface="Poppins"/>
              </a:rPr>
              <a:t>the selected model </a:t>
            </a:r>
            <a:r>
              <a:rPr b="1" lang="zh-CN">
                <a:solidFill>
                  <a:srgbClr val="6D9EEB"/>
                </a:solidFill>
                <a:latin typeface="Poppins"/>
                <a:ea typeface="Poppins"/>
                <a:cs typeface="Poppins"/>
                <a:sym typeface="Poppins"/>
              </a:rPr>
              <a:t>doesn’t give significant predictors</a:t>
            </a:r>
            <a:r>
              <a:rPr b="1" lang="zh-CN">
                <a:latin typeface="Poppins"/>
                <a:ea typeface="Poppins"/>
                <a:cs typeface="Poppins"/>
                <a:sym typeface="Poppins"/>
              </a:rPr>
              <a:t> </a:t>
            </a:r>
            <a:endParaRPr b="1">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80"/>
          <p:cNvSpPr txBox="1"/>
          <p:nvPr/>
        </p:nvSpPr>
        <p:spPr>
          <a:xfrm>
            <a:off x="2170600" y="867575"/>
            <a:ext cx="640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400">
                <a:latin typeface="Poppins"/>
                <a:ea typeface="Poppins"/>
                <a:cs typeface="Poppins"/>
                <a:sym typeface="Poppins"/>
              </a:rPr>
              <a:t>try to</a:t>
            </a:r>
            <a:r>
              <a:rPr b="1" lang="zh-CN" sz="2400">
                <a:latin typeface="Poppins"/>
                <a:ea typeface="Poppins"/>
                <a:cs typeface="Poppins"/>
                <a:sym typeface="Poppins"/>
              </a:rPr>
              <a:t> add interaction terms</a:t>
            </a:r>
            <a:r>
              <a:rPr b="1" lang="zh-CN" sz="2400">
                <a:latin typeface="Poppins"/>
                <a:ea typeface="Poppins"/>
                <a:cs typeface="Poppins"/>
                <a:sym typeface="Poppins"/>
              </a:rPr>
              <a:t> </a:t>
            </a:r>
            <a:r>
              <a:rPr lang="zh-CN" sz="2400">
                <a:latin typeface="Poppins"/>
                <a:ea typeface="Poppins"/>
                <a:cs typeface="Poppins"/>
                <a:sym typeface="Poppins"/>
              </a:rPr>
              <a:t>mannually</a:t>
            </a:r>
            <a:endParaRPr sz="2400">
              <a:latin typeface="Poppins"/>
              <a:ea typeface="Poppins"/>
              <a:cs typeface="Poppins"/>
              <a:sym typeface="Poppins"/>
            </a:endParaRPr>
          </a:p>
        </p:txBody>
      </p:sp>
      <p:pic>
        <p:nvPicPr>
          <p:cNvPr id="1375" name="Google Shape;1375;p80"/>
          <p:cNvPicPr preferRelativeResize="0"/>
          <p:nvPr/>
        </p:nvPicPr>
        <p:blipFill>
          <a:blip r:embed="rId3">
            <a:alphaModFix/>
          </a:blip>
          <a:stretch>
            <a:fillRect/>
          </a:stretch>
        </p:blipFill>
        <p:spPr>
          <a:xfrm>
            <a:off x="1867225" y="1842850"/>
            <a:ext cx="7276775" cy="1947575"/>
          </a:xfrm>
          <a:prstGeom prst="rect">
            <a:avLst/>
          </a:prstGeom>
          <a:noFill/>
          <a:ln>
            <a:noFill/>
          </a:ln>
        </p:spPr>
      </p:pic>
      <p:pic>
        <p:nvPicPr>
          <p:cNvPr id="1376" name="Google Shape;1376;p80"/>
          <p:cNvPicPr preferRelativeResize="0"/>
          <p:nvPr/>
        </p:nvPicPr>
        <p:blipFill>
          <a:blip r:embed="rId4">
            <a:alphaModFix/>
          </a:blip>
          <a:stretch>
            <a:fillRect/>
          </a:stretch>
        </p:blipFill>
        <p:spPr>
          <a:xfrm>
            <a:off x="1867225" y="3736675"/>
            <a:ext cx="6788899" cy="402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81"/>
          <p:cNvSpPr txBox="1"/>
          <p:nvPr/>
        </p:nvSpPr>
        <p:spPr>
          <a:xfrm>
            <a:off x="2021675" y="807250"/>
            <a:ext cx="36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382" name="Google Shape;1382;p81"/>
          <p:cNvSpPr txBox="1"/>
          <p:nvPr/>
        </p:nvSpPr>
        <p:spPr>
          <a:xfrm>
            <a:off x="2135975" y="1628775"/>
            <a:ext cx="28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383" name="Google Shape;1383;p81"/>
          <p:cNvSpPr txBox="1"/>
          <p:nvPr/>
        </p:nvSpPr>
        <p:spPr>
          <a:xfrm>
            <a:off x="1899700" y="2580700"/>
            <a:ext cx="22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384" name="Google Shape;1384;p81"/>
          <p:cNvSpPr txBox="1"/>
          <p:nvPr/>
        </p:nvSpPr>
        <p:spPr>
          <a:xfrm>
            <a:off x="4114800" y="1778800"/>
            <a:ext cx="41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385" name="Google Shape;1385;p81"/>
          <p:cNvSpPr txBox="1"/>
          <p:nvPr/>
        </p:nvSpPr>
        <p:spPr>
          <a:xfrm>
            <a:off x="4587925" y="2795775"/>
            <a:ext cx="33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386" name="Google Shape;1386;p81"/>
          <p:cNvSpPr txBox="1"/>
          <p:nvPr/>
        </p:nvSpPr>
        <p:spPr>
          <a:xfrm>
            <a:off x="4450550" y="1321600"/>
            <a:ext cx="18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387" name="Google Shape;1387;p81"/>
          <p:cNvSpPr txBox="1"/>
          <p:nvPr/>
        </p:nvSpPr>
        <p:spPr>
          <a:xfrm>
            <a:off x="4426625" y="3978600"/>
            <a:ext cx="23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388" name="Google Shape;1388;p81"/>
          <p:cNvSpPr txBox="1"/>
          <p:nvPr/>
        </p:nvSpPr>
        <p:spPr>
          <a:xfrm>
            <a:off x="4632725" y="2195400"/>
            <a:ext cx="45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1389" name="Google Shape;1389;p81"/>
          <p:cNvPicPr preferRelativeResize="0"/>
          <p:nvPr/>
        </p:nvPicPr>
        <p:blipFill>
          <a:blip r:embed="rId3">
            <a:alphaModFix/>
          </a:blip>
          <a:stretch>
            <a:fillRect/>
          </a:stretch>
        </p:blipFill>
        <p:spPr>
          <a:xfrm>
            <a:off x="2439376" y="231525"/>
            <a:ext cx="4466382" cy="4680450"/>
          </a:xfrm>
          <a:prstGeom prst="rect">
            <a:avLst/>
          </a:prstGeom>
          <a:noFill/>
          <a:ln>
            <a:noFill/>
          </a:ln>
        </p:spPr>
      </p:pic>
      <p:sp>
        <p:nvSpPr>
          <p:cNvPr id="1390" name="Google Shape;1390;p81"/>
          <p:cNvSpPr/>
          <p:nvPr/>
        </p:nvSpPr>
        <p:spPr>
          <a:xfrm>
            <a:off x="2571750" y="4354150"/>
            <a:ext cx="833400" cy="286800"/>
          </a:xfrm>
          <a:prstGeom prst="ellipse">
            <a:avLst/>
          </a:prstGeom>
          <a:solidFill>
            <a:srgbClr val="F2F2F2">
              <a:alpha val="0"/>
            </a:srgbClr>
          </a:solidFill>
          <a:ln cap="flat" cmpd="sng" w="28575">
            <a:solidFill>
              <a:srgbClr val="FF8B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82"/>
          <p:cNvSpPr txBox="1"/>
          <p:nvPr>
            <p:ph type="title"/>
          </p:nvPr>
        </p:nvSpPr>
        <p:spPr>
          <a:xfrm>
            <a:off x="338925" y="658900"/>
            <a:ext cx="8202300" cy="5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best </a:t>
            </a:r>
            <a:r>
              <a:rPr lang="zh-CN"/>
              <a:t>Interaction</a:t>
            </a:r>
            <a:r>
              <a:rPr lang="zh-CN"/>
              <a:t> Model</a:t>
            </a:r>
            <a:endParaRPr/>
          </a:p>
        </p:txBody>
      </p:sp>
      <p:sp>
        <p:nvSpPr>
          <p:cNvPr id="1396" name="Google Shape;1396;p82"/>
          <p:cNvSpPr txBox="1"/>
          <p:nvPr/>
        </p:nvSpPr>
        <p:spPr>
          <a:xfrm>
            <a:off x="1178700" y="3714750"/>
            <a:ext cx="207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000">
                <a:solidFill>
                  <a:srgbClr val="DE5753"/>
                </a:solidFill>
                <a:latin typeface="Poppins"/>
                <a:ea typeface="Poppins"/>
                <a:cs typeface="Poppins"/>
                <a:sym typeface="Poppins"/>
              </a:rPr>
              <a:t>AIC: 752.95</a:t>
            </a:r>
            <a:endParaRPr b="1" sz="2000">
              <a:solidFill>
                <a:srgbClr val="DE5753"/>
              </a:solidFill>
              <a:latin typeface="Poppins"/>
              <a:ea typeface="Poppins"/>
              <a:cs typeface="Poppins"/>
              <a:sym typeface="Poppins"/>
            </a:endParaRPr>
          </a:p>
        </p:txBody>
      </p:sp>
      <p:pic>
        <p:nvPicPr>
          <p:cNvPr id="1397" name="Google Shape;1397;p82"/>
          <p:cNvPicPr preferRelativeResize="0"/>
          <p:nvPr/>
        </p:nvPicPr>
        <p:blipFill>
          <a:blip r:embed="rId3">
            <a:alphaModFix/>
          </a:blip>
          <a:stretch>
            <a:fillRect/>
          </a:stretch>
        </p:blipFill>
        <p:spPr>
          <a:xfrm>
            <a:off x="883805" y="1656604"/>
            <a:ext cx="5898241" cy="1986721"/>
          </a:xfrm>
          <a:prstGeom prst="rect">
            <a:avLst/>
          </a:prstGeom>
          <a:noFill/>
          <a:ln>
            <a:noFill/>
          </a:ln>
        </p:spPr>
      </p:pic>
      <p:pic>
        <p:nvPicPr>
          <p:cNvPr id="1398" name="Google Shape;1398;p82"/>
          <p:cNvPicPr preferRelativeResize="0"/>
          <p:nvPr/>
        </p:nvPicPr>
        <p:blipFill rotWithShape="1">
          <a:blip r:embed="rId4">
            <a:alphaModFix/>
          </a:blip>
          <a:srcRect b="0" l="0" r="0" t="43297"/>
          <a:stretch/>
        </p:blipFill>
        <p:spPr>
          <a:xfrm>
            <a:off x="769025" y="1416175"/>
            <a:ext cx="6684299" cy="4328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83"/>
          <p:cNvSpPr txBox="1"/>
          <p:nvPr/>
        </p:nvSpPr>
        <p:spPr>
          <a:xfrm>
            <a:off x="2348875" y="694375"/>
            <a:ext cx="6832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600">
                <a:latin typeface="Poppins"/>
                <a:ea typeface="Poppins"/>
                <a:cs typeface="Poppins"/>
                <a:sym typeface="Poppins"/>
              </a:rPr>
              <a:t>compare</a:t>
            </a:r>
            <a:r>
              <a:rPr lang="zh-CN" sz="2600">
                <a:latin typeface="Poppins"/>
                <a:ea typeface="Poppins"/>
                <a:cs typeface="Poppins"/>
                <a:sym typeface="Poppins"/>
              </a:rPr>
              <a:t> the Best Main Effect Model &amp; Interaction Model</a:t>
            </a:r>
            <a:endParaRPr sz="2600">
              <a:latin typeface="Poppins"/>
              <a:ea typeface="Poppins"/>
              <a:cs typeface="Poppins"/>
              <a:sym typeface="Poppins"/>
            </a:endParaRPr>
          </a:p>
        </p:txBody>
      </p:sp>
      <p:sp>
        <p:nvSpPr>
          <p:cNvPr id="1404" name="Google Shape;1404;p83"/>
          <p:cNvSpPr txBox="1"/>
          <p:nvPr/>
        </p:nvSpPr>
        <p:spPr>
          <a:xfrm>
            <a:off x="2348875" y="2168550"/>
            <a:ext cx="588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000">
                <a:latin typeface="Poppins"/>
                <a:ea typeface="Poppins"/>
                <a:cs typeface="Poppins"/>
                <a:sym typeface="Poppins"/>
              </a:rPr>
              <a:t>AIC</a:t>
            </a:r>
            <a:r>
              <a:rPr lang="zh-CN" sz="2000">
                <a:latin typeface="Poppins"/>
                <a:ea typeface="Poppins"/>
                <a:cs typeface="Poppins"/>
                <a:sym typeface="Poppins"/>
              </a:rPr>
              <a:t> of the Best Interction Model is </a:t>
            </a:r>
            <a:r>
              <a:rPr b="1" lang="zh-CN" sz="2000">
                <a:latin typeface="Poppins"/>
                <a:ea typeface="Poppins"/>
                <a:cs typeface="Poppins"/>
                <a:sym typeface="Poppins"/>
              </a:rPr>
              <a:t>smaller</a:t>
            </a:r>
            <a:endParaRPr b="1" sz="2000">
              <a:latin typeface="Poppins"/>
              <a:ea typeface="Poppins"/>
              <a:cs typeface="Poppins"/>
              <a:sym typeface="Poppins"/>
            </a:endParaRPr>
          </a:p>
        </p:txBody>
      </p:sp>
      <p:sp>
        <p:nvSpPr>
          <p:cNvPr id="1405" name="Google Shape;1405;p83"/>
          <p:cNvSpPr/>
          <p:nvPr/>
        </p:nvSpPr>
        <p:spPr>
          <a:xfrm>
            <a:off x="4912050" y="1817500"/>
            <a:ext cx="265800" cy="394200"/>
          </a:xfrm>
          <a:prstGeom prst="downArrow">
            <a:avLst>
              <a:gd fmla="val 50000" name="adj1"/>
              <a:gd fmla="val 50000" name="adj2"/>
            </a:avLst>
          </a:prstGeom>
          <a:solidFill>
            <a:srgbClr val="FF8B7B"/>
          </a:solidFill>
          <a:ln cap="flat" cmpd="sng" w="9525">
            <a:solidFill>
              <a:srgbClr val="FF8B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3"/>
          <p:cNvSpPr txBox="1"/>
          <p:nvPr/>
        </p:nvSpPr>
        <p:spPr>
          <a:xfrm>
            <a:off x="4572000" y="4224525"/>
            <a:ext cx="3961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900">
                <a:latin typeface="Poppins"/>
                <a:ea typeface="Poppins"/>
                <a:cs typeface="Poppins"/>
                <a:sym typeface="Poppins"/>
              </a:rPr>
              <a:t>can</a:t>
            </a:r>
            <a:r>
              <a:rPr b="1" lang="zh-CN" sz="1900">
                <a:latin typeface="Poppins"/>
                <a:ea typeface="Poppins"/>
                <a:cs typeface="Poppins"/>
                <a:sym typeface="Poppins"/>
              </a:rPr>
              <a:t> best</a:t>
            </a:r>
            <a:r>
              <a:rPr lang="zh-CN" sz="1900">
                <a:latin typeface="Poppins"/>
                <a:ea typeface="Poppins"/>
                <a:cs typeface="Poppins"/>
                <a:sym typeface="Poppins"/>
              </a:rPr>
              <a:t> </a:t>
            </a:r>
            <a:r>
              <a:rPr b="1" lang="zh-CN" sz="1900">
                <a:latin typeface="Poppins"/>
                <a:ea typeface="Poppins"/>
                <a:cs typeface="Poppins"/>
                <a:sym typeface="Poppins"/>
              </a:rPr>
              <a:t>describe</a:t>
            </a:r>
            <a:r>
              <a:rPr lang="zh-CN" sz="1900">
                <a:latin typeface="Poppins"/>
                <a:ea typeface="Poppins"/>
                <a:cs typeface="Poppins"/>
                <a:sym typeface="Poppins"/>
              </a:rPr>
              <a:t> our data!</a:t>
            </a:r>
            <a:endParaRPr sz="1900">
              <a:latin typeface="Poppins"/>
              <a:ea typeface="Poppins"/>
              <a:cs typeface="Poppins"/>
              <a:sym typeface="Poppins"/>
            </a:endParaRPr>
          </a:p>
        </p:txBody>
      </p:sp>
      <p:sp>
        <p:nvSpPr>
          <p:cNvPr id="1407" name="Google Shape;1407;p83"/>
          <p:cNvSpPr/>
          <p:nvPr/>
        </p:nvSpPr>
        <p:spPr>
          <a:xfrm>
            <a:off x="4912050" y="2704300"/>
            <a:ext cx="265800" cy="394200"/>
          </a:xfrm>
          <a:prstGeom prst="downArrow">
            <a:avLst>
              <a:gd fmla="val 50000" name="adj1"/>
              <a:gd fmla="val 50000" name="adj2"/>
            </a:avLst>
          </a:prstGeom>
          <a:solidFill>
            <a:srgbClr val="FF8B7B"/>
          </a:solidFill>
          <a:ln cap="flat" cmpd="sng" w="9525">
            <a:solidFill>
              <a:srgbClr val="FF8B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8" name="Google Shape;1408;p83"/>
          <p:cNvPicPr preferRelativeResize="0"/>
          <p:nvPr/>
        </p:nvPicPr>
        <p:blipFill rotWithShape="1">
          <a:blip r:embed="rId3">
            <a:alphaModFix/>
          </a:blip>
          <a:srcRect b="0" l="0" r="0" t="43779"/>
          <a:stretch/>
        </p:blipFill>
        <p:spPr>
          <a:xfrm>
            <a:off x="1808775" y="3196248"/>
            <a:ext cx="6604150" cy="473357"/>
          </a:xfrm>
          <a:prstGeom prst="rect">
            <a:avLst/>
          </a:prstGeom>
          <a:noFill/>
          <a:ln>
            <a:noFill/>
          </a:ln>
        </p:spPr>
      </p:pic>
      <p:pic>
        <p:nvPicPr>
          <p:cNvPr id="1409" name="Google Shape;1409;p83"/>
          <p:cNvPicPr preferRelativeResize="0"/>
          <p:nvPr/>
        </p:nvPicPr>
        <p:blipFill rotWithShape="1">
          <a:blip r:embed="rId4">
            <a:alphaModFix/>
          </a:blip>
          <a:srcRect b="72921" l="0" r="0" t="6935"/>
          <a:stretch/>
        </p:blipFill>
        <p:spPr>
          <a:xfrm>
            <a:off x="2179679" y="3708090"/>
            <a:ext cx="6249945" cy="4733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3" name="Shape 1413"/>
        <p:cNvGrpSpPr/>
        <p:nvPr/>
      </p:nvGrpSpPr>
      <p:grpSpPr>
        <a:xfrm>
          <a:off x="0" y="0"/>
          <a:ext cx="0" cy="0"/>
          <a:chOff x="0" y="0"/>
          <a:chExt cx="0" cy="0"/>
        </a:xfrm>
      </p:grpSpPr>
      <p:sp>
        <p:nvSpPr>
          <p:cNvPr id="1414" name="Google Shape;1414;p84"/>
          <p:cNvSpPr txBox="1"/>
          <p:nvPr>
            <p:ph type="title"/>
          </p:nvPr>
        </p:nvSpPr>
        <p:spPr>
          <a:xfrm flipH="1">
            <a:off x="1482775" y="1849050"/>
            <a:ext cx="6277200" cy="72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zh-CN" sz="3200">
                <a:latin typeface="Arial"/>
                <a:ea typeface="Arial"/>
                <a:cs typeface="Arial"/>
                <a:sym typeface="Arial"/>
              </a:rPr>
              <a:t>Model Validation &amp; Diagnostics</a:t>
            </a:r>
            <a:endParaRPr b="1" sz="3200">
              <a:latin typeface="Arial"/>
              <a:ea typeface="Arial"/>
              <a:cs typeface="Arial"/>
              <a:sym typeface="Arial"/>
            </a:endParaRPr>
          </a:p>
        </p:txBody>
      </p:sp>
      <p:sp>
        <p:nvSpPr>
          <p:cNvPr id="1415" name="Google Shape;1415;p84"/>
          <p:cNvSpPr txBox="1"/>
          <p:nvPr>
            <p:ph idx="1" type="subTitle"/>
          </p:nvPr>
        </p:nvSpPr>
        <p:spPr>
          <a:xfrm flipH="1">
            <a:off x="1721525" y="2638775"/>
            <a:ext cx="5843700" cy="41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zh-CN">
                <a:latin typeface="Arial"/>
                <a:ea typeface="Arial"/>
                <a:cs typeface="Arial"/>
                <a:sym typeface="Arial"/>
              </a:rPr>
              <a:t>ROC, AUC, Hosmer-Lemeshow Test, Residual Diagnostics</a:t>
            </a:r>
            <a:endParaRPr>
              <a:latin typeface="Arial"/>
              <a:ea typeface="Arial"/>
              <a:cs typeface="Arial"/>
              <a:sym typeface="Arial"/>
            </a:endParaRPr>
          </a:p>
        </p:txBody>
      </p:sp>
      <p:sp>
        <p:nvSpPr>
          <p:cNvPr id="1416" name="Google Shape;1416;p84"/>
          <p:cNvSpPr/>
          <p:nvPr/>
        </p:nvSpPr>
        <p:spPr>
          <a:xfrm>
            <a:off x="3888300" y="564638"/>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84"/>
          <p:cNvSpPr txBox="1"/>
          <p:nvPr>
            <p:ph idx="2" type="title"/>
          </p:nvPr>
        </p:nvSpPr>
        <p:spPr>
          <a:xfrm flipH="1">
            <a:off x="3848854" y="626138"/>
            <a:ext cx="1446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zh-CN"/>
              <a:t>03</a:t>
            </a:r>
            <a:endParaRPr/>
          </a:p>
        </p:txBody>
      </p:sp>
      <p:sp>
        <p:nvSpPr>
          <p:cNvPr id="1418" name="Google Shape;1418;p84"/>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84">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84">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1" name="Google Shape;1421;p84"/>
          <p:cNvGrpSpPr/>
          <p:nvPr/>
        </p:nvGrpSpPr>
        <p:grpSpPr>
          <a:xfrm>
            <a:off x="4736475" y="4873138"/>
            <a:ext cx="204457" cy="190123"/>
            <a:chOff x="4426425" y="4796938"/>
            <a:chExt cx="204457" cy="190123"/>
          </a:xfrm>
        </p:grpSpPr>
        <p:sp>
          <p:nvSpPr>
            <p:cNvPr id="1422" name="Google Shape;1422;p84"/>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84"/>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4" name="Google Shape;1424;p84"/>
          <p:cNvGrpSpPr/>
          <p:nvPr/>
        </p:nvGrpSpPr>
        <p:grpSpPr>
          <a:xfrm flipH="1">
            <a:off x="4203075" y="4873138"/>
            <a:ext cx="204457" cy="190123"/>
            <a:chOff x="4426425" y="4796938"/>
            <a:chExt cx="204457" cy="190123"/>
          </a:xfrm>
        </p:grpSpPr>
        <p:sp>
          <p:nvSpPr>
            <p:cNvPr id="1425" name="Google Shape;1425;p84"/>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84"/>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7" name="Google Shape;1427;p84">
            <a:hlinkClick action="ppaction://hlinksldjump" r:id="rId3"/>
          </p:cNvPr>
          <p:cNvSpPr/>
          <p:nvPr/>
        </p:nvSpPr>
        <p:spPr>
          <a:xfrm>
            <a:off x="7759975" y="3937775"/>
            <a:ext cx="670800" cy="6708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8" name="Google Shape;1428;p84"/>
          <p:cNvGrpSpPr/>
          <p:nvPr/>
        </p:nvGrpSpPr>
        <p:grpSpPr>
          <a:xfrm>
            <a:off x="7955213" y="4149016"/>
            <a:ext cx="280324" cy="248318"/>
            <a:chOff x="853000" y="238125"/>
            <a:chExt cx="5914000" cy="5238775"/>
          </a:xfrm>
        </p:grpSpPr>
        <p:sp>
          <p:nvSpPr>
            <p:cNvPr id="1429" name="Google Shape;1429;p84"/>
            <p:cNvSpPr/>
            <p:nvPr/>
          </p:nvSpPr>
          <p:spPr>
            <a:xfrm>
              <a:off x="1657075" y="1108800"/>
              <a:ext cx="4240125" cy="4368100"/>
            </a:xfrm>
            <a:custGeom>
              <a:rect b="b" l="l" r="r" t="t"/>
              <a:pathLst>
                <a:path extrusionOk="0" h="174724" w="169605">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84"/>
            <p:cNvSpPr/>
            <p:nvPr/>
          </p:nvSpPr>
          <p:spPr>
            <a:xfrm>
              <a:off x="853000" y="238125"/>
              <a:ext cx="5914000" cy="2798800"/>
            </a:xfrm>
            <a:custGeom>
              <a:rect b="b" l="l" r="r" t="t"/>
              <a:pathLst>
                <a:path extrusionOk="0" h="111952" w="23656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1000"/>
                                        <p:tgtEl>
                                          <p:spTgt spid="1414"/>
                                        </p:tgtEl>
                                      </p:cBhvr>
                                    </p:animEffect>
                                  </p:childTnLst>
                                </p:cTn>
                              </p:par>
                              <p:par>
                                <p:cTn fill="hold" nodeType="with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par>
                                <p:cTn fill="hold" nodeType="with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1000"/>
                                        <p:tgtEl>
                                          <p:spTgt spid="1416"/>
                                        </p:tgtEl>
                                      </p:cBhvr>
                                    </p:animEffect>
                                  </p:childTnLst>
                                </p:cTn>
                              </p:par>
                              <p:par>
                                <p:cTn fill="hold" nodeType="with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0"/>
                                        <p:tgtEl>
                                          <p:spTgt spid="1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434" name="Shape 1434"/>
        <p:cNvGrpSpPr/>
        <p:nvPr/>
      </p:nvGrpSpPr>
      <p:grpSpPr>
        <a:xfrm>
          <a:off x="0" y="0"/>
          <a:ext cx="0" cy="0"/>
          <a:chOff x="0" y="0"/>
          <a:chExt cx="0" cy="0"/>
        </a:xfrm>
      </p:grpSpPr>
      <p:sp>
        <p:nvSpPr>
          <p:cNvPr id="1435" name="Google Shape;1435;p85"/>
          <p:cNvSpPr txBox="1"/>
          <p:nvPr>
            <p:ph idx="6"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b="1" lang="zh-CN">
                <a:latin typeface="Arial"/>
                <a:ea typeface="Arial"/>
                <a:cs typeface="Arial"/>
                <a:sym typeface="Arial"/>
              </a:rPr>
              <a:t>ROC &amp; AUC</a:t>
            </a:r>
            <a:endParaRPr b="1">
              <a:latin typeface="Arial"/>
              <a:ea typeface="Arial"/>
              <a:cs typeface="Arial"/>
              <a:sym typeface="Arial"/>
            </a:endParaRPr>
          </a:p>
        </p:txBody>
      </p:sp>
      <p:sp>
        <p:nvSpPr>
          <p:cNvPr id="1436" name="Google Shape;1436;p85"/>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85">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85">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9" name="Google Shape;1439;p85"/>
          <p:cNvGrpSpPr/>
          <p:nvPr/>
        </p:nvGrpSpPr>
        <p:grpSpPr>
          <a:xfrm>
            <a:off x="4736475" y="4873138"/>
            <a:ext cx="204457" cy="190123"/>
            <a:chOff x="4426425" y="4796938"/>
            <a:chExt cx="204457" cy="190123"/>
          </a:xfrm>
        </p:grpSpPr>
        <p:sp>
          <p:nvSpPr>
            <p:cNvPr id="1440" name="Google Shape;1440;p85"/>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85"/>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2" name="Google Shape;1442;p85"/>
          <p:cNvGrpSpPr/>
          <p:nvPr/>
        </p:nvGrpSpPr>
        <p:grpSpPr>
          <a:xfrm flipH="1">
            <a:off x="4203075" y="4873138"/>
            <a:ext cx="204457" cy="190123"/>
            <a:chOff x="4426425" y="4796938"/>
            <a:chExt cx="204457" cy="190123"/>
          </a:xfrm>
        </p:grpSpPr>
        <p:sp>
          <p:nvSpPr>
            <p:cNvPr id="1443" name="Google Shape;1443;p85"/>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5"/>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5" name="Google Shape;1445;p85"/>
          <p:cNvPicPr preferRelativeResize="0"/>
          <p:nvPr/>
        </p:nvPicPr>
        <p:blipFill>
          <a:blip r:embed="rId3">
            <a:alphaModFix/>
          </a:blip>
          <a:stretch>
            <a:fillRect/>
          </a:stretch>
        </p:blipFill>
        <p:spPr>
          <a:xfrm>
            <a:off x="1981200" y="1170125"/>
            <a:ext cx="6777444" cy="33999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449" name="Shape 1449"/>
        <p:cNvGrpSpPr/>
        <p:nvPr/>
      </p:nvGrpSpPr>
      <p:grpSpPr>
        <a:xfrm>
          <a:off x="0" y="0"/>
          <a:ext cx="0" cy="0"/>
          <a:chOff x="0" y="0"/>
          <a:chExt cx="0" cy="0"/>
        </a:xfrm>
      </p:grpSpPr>
      <p:sp>
        <p:nvSpPr>
          <p:cNvPr id="1450" name="Google Shape;1450;p86"/>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b="1" lang="zh-CN">
                <a:latin typeface="Arial"/>
                <a:ea typeface="Arial"/>
                <a:cs typeface="Arial"/>
                <a:sym typeface="Arial"/>
              </a:rPr>
              <a:t>Hosmer-Lemeshow Test</a:t>
            </a:r>
            <a:endParaRPr b="1">
              <a:latin typeface="Arial"/>
              <a:ea typeface="Arial"/>
              <a:cs typeface="Arial"/>
              <a:sym typeface="Arial"/>
            </a:endParaRPr>
          </a:p>
        </p:txBody>
      </p:sp>
      <p:pic>
        <p:nvPicPr>
          <p:cNvPr id="1451" name="Google Shape;1451;p86"/>
          <p:cNvPicPr preferRelativeResize="0"/>
          <p:nvPr/>
        </p:nvPicPr>
        <p:blipFill>
          <a:blip r:embed="rId3">
            <a:alphaModFix/>
          </a:blip>
          <a:stretch>
            <a:fillRect/>
          </a:stretch>
        </p:blipFill>
        <p:spPr>
          <a:xfrm>
            <a:off x="152400" y="1463000"/>
            <a:ext cx="8839201" cy="1742389"/>
          </a:xfrm>
          <a:prstGeom prst="rect">
            <a:avLst/>
          </a:prstGeom>
          <a:noFill/>
          <a:ln>
            <a:noFill/>
          </a:ln>
        </p:spPr>
      </p:pic>
      <p:sp>
        <p:nvSpPr>
          <p:cNvPr id="1452" name="Google Shape;1452;p86"/>
          <p:cNvSpPr/>
          <p:nvPr/>
        </p:nvSpPr>
        <p:spPr>
          <a:xfrm>
            <a:off x="3007525" y="2862200"/>
            <a:ext cx="1893000" cy="343200"/>
          </a:xfrm>
          <a:prstGeom prst="ellipse">
            <a:avLst/>
          </a:prstGeom>
          <a:solidFill>
            <a:srgbClr val="000000">
              <a:alpha val="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56" name="Shape 1456"/>
        <p:cNvGrpSpPr/>
        <p:nvPr/>
      </p:nvGrpSpPr>
      <p:grpSpPr>
        <a:xfrm>
          <a:off x="0" y="0"/>
          <a:ext cx="0" cy="0"/>
          <a:chOff x="0" y="0"/>
          <a:chExt cx="0" cy="0"/>
        </a:xfrm>
      </p:grpSpPr>
      <p:sp>
        <p:nvSpPr>
          <p:cNvPr id="1457" name="Google Shape;1457;p87"/>
          <p:cNvSpPr txBox="1"/>
          <p:nvPr>
            <p:ph idx="15" type="title"/>
          </p:nvPr>
        </p:nvSpPr>
        <p:spPr>
          <a:xfrm>
            <a:off x="1255800" y="540075"/>
            <a:ext cx="77040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b="1" lang="zh-CN" sz="3100">
                <a:latin typeface="Arial"/>
                <a:ea typeface="Arial"/>
                <a:cs typeface="Arial"/>
                <a:sym typeface="Arial"/>
              </a:rPr>
              <a:t>Classification Table &amp; Predictive Power</a:t>
            </a:r>
            <a:endParaRPr b="1" sz="3100">
              <a:latin typeface="Arial"/>
              <a:ea typeface="Arial"/>
              <a:cs typeface="Arial"/>
              <a:sym typeface="Arial"/>
            </a:endParaRPr>
          </a:p>
        </p:txBody>
      </p:sp>
      <p:sp>
        <p:nvSpPr>
          <p:cNvPr id="1458" name="Google Shape;1458;p87"/>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87">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87">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1" name="Google Shape;1461;p87"/>
          <p:cNvGrpSpPr/>
          <p:nvPr/>
        </p:nvGrpSpPr>
        <p:grpSpPr>
          <a:xfrm>
            <a:off x="4736475" y="4873138"/>
            <a:ext cx="204457" cy="190123"/>
            <a:chOff x="4426425" y="4796938"/>
            <a:chExt cx="204457" cy="190123"/>
          </a:xfrm>
        </p:grpSpPr>
        <p:sp>
          <p:nvSpPr>
            <p:cNvPr id="1462" name="Google Shape;1462;p87"/>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87"/>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4" name="Google Shape;1464;p87"/>
          <p:cNvGrpSpPr/>
          <p:nvPr/>
        </p:nvGrpSpPr>
        <p:grpSpPr>
          <a:xfrm flipH="1">
            <a:off x="4203075" y="4873138"/>
            <a:ext cx="204457" cy="190123"/>
            <a:chOff x="4426425" y="4796938"/>
            <a:chExt cx="204457" cy="190123"/>
          </a:xfrm>
        </p:grpSpPr>
        <p:sp>
          <p:nvSpPr>
            <p:cNvPr id="1465" name="Google Shape;1465;p87"/>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87"/>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1467" name="Google Shape;1467;p87"/>
          <p:cNvGraphicFramePr/>
          <p:nvPr/>
        </p:nvGraphicFramePr>
        <p:xfrm>
          <a:off x="952500" y="1809750"/>
          <a:ext cx="3000000" cy="3000000"/>
        </p:xfrm>
        <a:graphic>
          <a:graphicData uri="http://schemas.openxmlformats.org/drawingml/2006/table">
            <a:tbl>
              <a:tblPr>
                <a:noFill/>
                <a:tableStyleId>{990A9BC8-64DA-446D-98B2-F32D3A353FB5}</a:tableStyleId>
              </a:tblPr>
              <a:tblGrid>
                <a:gridCol w="1054300"/>
                <a:gridCol w="1054300"/>
                <a:gridCol w="1054300"/>
                <a:gridCol w="1054300"/>
              </a:tblGrid>
              <a:tr h="381000">
                <a:tc>
                  <a:txBody>
                    <a:bodyPr/>
                    <a:lstStyle/>
                    <a:p>
                      <a:pPr indent="0" lvl="0" marL="0" rtl="0" algn="l">
                        <a:spcBef>
                          <a:spcPts val="0"/>
                        </a:spcBef>
                        <a:spcAft>
                          <a:spcPts val="0"/>
                        </a:spcAft>
                        <a:buNone/>
                      </a:pPr>
                      <a:r>
                        <a:t/>
                      </a:r>
                      <a:endParaRPr/>
                    </a:p>
                  </a:txBody>
                  <a:tcPr marT="91425" marB="91425" marR="91425" marL="91425"/>
                </a:tc>
                <a:tc gridSpan="3">
                  <a:txBody>
                    <a:bodyPr/>
                    <a:lstStyle/>
                    <a:p>
                      <a:pPr indent="0" lvl="0" marL="0" rtl="0" algn="ctr">
                        <a:spcBef>
                          <a:spcPts val="0"/>
                        </a:spcBef>
                        <a:spcAft>
                          <a:spcPts val="0"/>
                        </a:spcAft>
                        <a:buNone/>
                      </a:pPr>
                      <a:r>
                        <a:rPr lang="zh-CN"/>
                        <a:t>Predicted Value</a:t>
                      </a:r>
                      <a:endParaRPr/>
                    </a:p>
                  </a:txBody>
                  <a:tcPr marT="91425" marB="91425" marR="91425" marL="91425" anchor="ctr"/>
                </a:tc>
                <a:tc hMerge="1"/>
                <a:tc hMerge="1"/>
              </a:tr>
              <a:tr h="381000">
                <a:tc rowSpan="3">
                  <a:txBody>
                    <a:bodyPr/>
                    <a:lstStyle/>
                    <a:p>
                      <a:pPr indent="0" lvl="0" marL="0" rtl="0" algn="ctr">
                        <a:lnSpc>
                          <a:spcPct val="150000"/>
                        </a:lnSpc>
                        <a:spcBef>
                          <a:spcPts val="0"/>
                        </a:spcBef>
                        <a:spcAft>
                          <a:spcPts val="0"/>
                        </a:spcAft>
                        <a:buNone/>
                      </a:pPr>
                      <a:r>
                        <a:rPr lang="zh-CN"/>
                        <a:t>Actual Value</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zh-CN"/>
                        <a:t>0</a:t>
                      </a:r>
                      <a:endParaRPr/>
                    </a:p>
                  </a:txBody>
                  <a:tcPr marT="91425" marB="91425" marR="91425" marL="91425" anchor="ctr"/>
                </a:tc>
                <a:tc>
                  <a:txBody>
                    <a:bodyPr/>
                    <a:lstStyle/>
                    <a:p>
                      <a:pPr indent="0" lvl="0" marL="0" rtl="0" algn="ctr">
                        <a:spcBef>
                          <a:spcPts val="0"/>
                        </a:spcBef>
                        <a:spcAft>
                          <a:spcPts val="0"/>
                        </a:spcAft>
                        <a:buNone/>
                      </a:pPr>
                      <a:r>
                        <a:rPr lang="zh-CN"/>
                        <a:t>1</a:t>
                      </a:r>
                      <a:endParaRPr/>
                    </a:p>
                  </a:txBody>
                  <a:tcPr marT="91425" marB="91425" marR="91425" marL="91425" anchor="ctr"/>
                </a:tc>
              </a:tr>
              <a:tr h="381000">
                <a:tc vMerge="1"/>
                <a:tc>
                  <a:txBody>
                    <a:bodyPr/>
                    <a:lstStyle/>
                    <a:p>
                      <a:pPr indent="0" lvl="0" marL="0" rtl="0" algn="ctr">
                        <a:spcBef>
                          <a:spcPts val="0"/>
                        </a:spcBef>
                        <a:spcAft>
                          <a:spcPts val="0"/>
                        </a:spcAft>
                        <a:buNone/>
                      </a:pPr>
                      <a:r>
                        <a:rPr lang="zh-CN"/>
                        <a:t>0</a:t>
                      </a:r>
                      <a:endParaRPr/>
                    </a:p>
                  </a:txBody>
                  <a:tcPr marT="91425" marB="91425" marR="91425" marL="91425" anchor="ctr"/>
                </a:tc>
                <a:tc>
                  <a:txBody>
                    <a:bodyPr/>
                    <a:lstStyle/>
                    <a:p>
                      <a:pPr indent="0" lvl="0" marL="0" rtl="0" algn="ctr">
                        <a:spcBef>
                          <a:spcPts val="0"/>
                        </a:spcBef>
                        <a:spcAft>
                          <a:spcPts val="0"/>
                        </a:spcAft>
                        <a:buNone/>
                      </a:pPr>
                      <a:r>
                        <a:rPr lang="zh-CN"/>
                        <a:t>47</a:t>
                      </a:r>
                      <a:endParaRPr/>
                    </a:p>
                  </a:txBody>
                  <a:tcPr marT="91425" marB="91425" marR="91425" marL="91425" anchor="ctr"/>
                </a:tc>
                <a:tc>
                  <a:txBody>
                    <a:bodyPr/>
                    <a:lstStyle/>
                    <a:p>
                      <a:pPr indent="0" lvl="0" marL="0" rtl="0" algn="ctr">
                        <a:spcBef>
                          <a:spcPts val="0"/>
                        </a:spcBef>
                        <a:spcAft>
                          <a:spcPts val="0"/>
                        </a:spcAft>
                        <a:buNone/>
                      </a:pPr>
                      <a:r>
                        <a:rPr lang="zh-CN"/>
                        <a:t>15</a:t>
                      </a:r>
                      <a:endParaRPr/>
                    </a:p>
                  </a:txBody>
                  <a:tcPr marT="91425" marB="91425" marR="91425" marL="91425" anchor="ctr"/>
                </a:tc>
              </a:tr>
              <a:tr h="381000">
                <a:tc vMerge="1"/>
                <a:tc>
                  <a:txBody>
                    <a:bodyPr/>
                    <a:lstStyle/>
                    <a:p>
                      <a:pPr indent="0" lvl="0" marL="0" rtl="0" algn="ctr">
                        <a:spcBef>
                          <a:spcPts val="0"/>
                        </a:spcBef>
                        <a:spcAft>
                          <a:spcPts val="0"/>
                        </a:spcAft>
                        <a:buNone/>
                      </a:pPr>
                      <a:r>
                        <a:rPr lang="zh-CN"/>
                        <a:t>1</a:t>
                      </a:r>
                      <a:endParaRPr/>
                    </a:p>
                  </a:txBody>
                  <a:tcPr marT="91425" marB="91425" marR="91425" marL="91425" anchor="ctr"/>
                </a:tc>
                <a:tc>
                  <a:txBody>
                    <a:bodyPr/>
                    <a:lstStyle/>
                    <a:p>
                      <a:pPr indent="0" lvl="0" marL="0" rtl="0" algn="ctr">
                        <a:spcBef>
                          <a:spcPts val="0"/>
                        </a:spcBef>
                        <a:spcAft>
                          <a:spcPts val="0"/>
                        </a:spcAft>
                        <a:buNone/>
                      </a:pPr>
                      <a:r>
                        <a:rPr lang="zh-CN"/>
                        <a:t>54</a:t>
                      </a:r>
                      <a:endParaRPr/>
                    </a:p>
                  </a:txBody>
                  <a:tcPr marT="91425" marB="91425" marR="91425" marL="91425" anchor="ctr"/>
                </a:tc>
                <a:tc>
                  <a:txBody>
                    <a:bodyPr/>
                    <a:lstStyle/>
                    <a:p>
                      <a:pPr indent="0" lvl="0" marL="0" rtl="0" algn="ctr">
                        <a:spcBef>
                          <a:spcPts val="0"/>
                        </a:spcBef>
                        <a:spcAft>
                          <a:spcPts val="0"/>
                        </a:spcAft>
                        <a:buNone/>
                      </a:pPr>
                      <a:r>
                        <a:rPr lang="zh-CN"/>
                        <a:t>121</a:t>
                      </a:r>
                      <a:endParaRPr/>
                    </a:p>
                  </a:txBody>
                  <a:tcPr marT="91425" marB="91425" marR="91425" marL="91425" anchor="ctr"/>
                </a:tc>
              </a:tr>
            </a:tbl>
          </a:graphicData>
        </a:graphic>
      </p:graphicFrame>
      <p:pic>
        <p:nvPicPr>
          <p:cNvPr id="1468" name="Google Shape;1468;p87"/>
          <p:cNvPicPr preferRelativeResize="0"/>
          <p:nvPr/>
        </p:nvPicPr>
        <p:blipFill>
          <a:blip r:embed="rId3">
            <a:alphaModFix/>
          </a:blip>
          <a:stretch>
            <a:fillRect/>
          </a:stretch>
        </p:blipFill>
        <p:spPr>
          <a:xfrm>
            <a:off x="5290275" y="2146425"/>
            <a:ext cx="3475100" cy="115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858" name="Shape 858"/>
        <p:cNvGrpSpPr/>
        <p:nvPr/>
      </p:nvGrpSpPr>
      <p:grpSpPr>
        <a:xfrm>
          <a:off x="0" y="0"/>
          <a:ext cx="0" cy="0"/>
          <a:chOff x="0" y="0"/>
          <a:chExt cx="0" cy="0"/>
        </a:xfrm>
      </p:grpSpPr>
      <p:sp>
        <p:nvSpPr>
          <p:cNvPr id="859" name="Google Shape;859;p61"/>
          <p:cNvSpPr/>
          <p:nvPr/>
        </p:nvSpPr>
        <p:spPr>
          <a:xfrm>
            <a:off x="4393925" y="345417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1"/>
          <p:cNvSpPr/>
          <p:nvPr/>
        </p:nvSpPr>
        <p:spPr>
          <a:xfrm>
            <a:off x="4393925" y="166477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1"/>
          <p:cNvSpPr/>
          <p:nvPr/>
        </p:nvSpPr>
        <p:spPr>
          <a:xfrm>
            <a:off x="752925" y="345417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1"/>
          <p:cNvSpPr txBox="1"/>
          <p:nvPr>
            <p:ph type="title"/>
          </p:nvPr>
        </p:nvSpPr>
        <p:spPr>
          <a:xfrm>
            <a:off x="1558200" y="1742775"/>
            <a:ext cx="26901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zh-CN" sz="2200">
                <a:latin typeface="Arial"/>
                <a:ea typeface="Arial"/>
                <a:cs typeface="Arial"/>
                <a:sym typeface="Arial"/>
              </a:rPr>
              <a:t>EDA</a:t>
            </a:r>
            <a:endParaRPr sz="2200">
              <a:latin typeface="Arial"/>
              <a:ea typeface="Arial"/>
              <a:cs typeface="Arial"/>
              <a:sym typeface="Arial"/>
            </a:endParaRPr>
          </a:p>
        </p:txBody>
      </p:sp>
      <p:sp>
        <p:nvSpPr>
          <p:cNvPr id="863" name="Google Shape;863;p61"/>
          <p:cNvSpPr txBox="1"/>
          <p:nvPr>
            <p:ph idx="1" type="subTitle"/>
          </p:nvPr>
        </p:nvSpPr>
        <p:spPr>
          <a:xfrm>
            <a:off x="1371600" y="2253100"/>
            <a:ext cx="2876700" cy="4848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Quantitative Variables</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Qualitative Variables</a:t>
            </a:r>
            <a:endParaRPr sz="1200">
              <a:latin typeface="Arial"/>
              <a:ea typeface="Arial"/>
              <a:cs typeface="Arial"/>
              <a:sym typeface="Arial"/>
            </a:endParaRPr>
          </a:p>
        </p:txBody>
      </p:sp>
      <p:sp>
        <p:nvSpPr>
          <p:cNvPr id="864" name="Google Shape;864;p61"/>
          <p:cNvSpPr txBox="1"/>
          <p:nvPr>
            <p:ph idx="3" type="title"/>
          </p:nvPr>
        </p:nvSpPr>
        <p:spPr>
          <a:xfrm>
            <a:off x="5232600" y="1742775"/>
            <a:ext cx="3289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zh-CN" sz="2200">
                <a:latin typeface="Arial"/>
                <a:ea typeface="Arial"/>
                <a:cs typeface="Arial"/>
                <a:sym typeface="Arial"/>
              </a:rPr>
              <a:t>Model Selection</a:t>
            </a:r>
            <a:endParaRPr sz="2200">
              <a:latin typeface="Arial"/>
              <a:ea typeface="Arial"/>
              <a:cs typeface="Arial"/>
              <a:sym typeface="Arial"/>
            </a:endParaRPr>
          </a:p>
        </p:txBody>
      </p:sp>
      <p:sp>
        <p:nvSpPr>
          <p:cNvPr id="865" name="Google Shape;865;p61"/>
          <p:cNvSpPr txBox="1"/>
          <p:nvPr>
            <p:ph idx="4" type="title"/>
          </p:nvPr>
        </p:nvSpPr>
        <p:spPr>
          <a:xfrm>
            <a:off x="4380425" y="1742775"/>
            <a:ext cx="74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CN">
                <a:solidFill>
                  <a:schemeClr val="hlink"/>
                </a:solidFill>
                <a:uFill>
                  <a:noFill/>
                </a:uFill>
                <a:hlinkClick action="ppaction://hlinksldjump" r:id="rId3"/>
              </a:rPr>
              <a:t>02</a:t>
            </a:r>
            <a:endParaRPr/>
          </a:p>
        </p:txBody>
      </p:sp>
      <p:sp>
        <p:nvSpPr>
          <p:cNvPr id="866" name="Google Shape;866;p61"/>
          <p:cNvSpPr txBox="1"/>
          <p:nvPr>
            <p:ph idx="5" type="subTitle"/>
          </p:nvPr>
        </p:nvSpPr>
        <p:spPr>
          <a:xfrm>
            <a:off x="5114825" y="2253100"/>
            <a:ext cx="2690100" cy="6837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Main Effect Model</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Interaction Model</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Final Model</a:t>
            </a:r>
            <a:endParaRPr sz="1200">
              <a:latin typeface="Arial"/>
              <a:ea typeface="Arial"/>
              <a:cs typeface="Arial"/>
              <a:sym typeface="Arial"/>
            </a:endParaRPr>
          </a:p>
        </p:txBody>
      </p:sp>
      <p:sp>
        <p:nvSpPr>
          <p:cNvPr id="867" name="Google Shape;867;p61"/>
          <p:cNvSpPr txBox="1"/>
          <p:nvPr>
            <p:ph idx="6" type="title"/>
          </p:nvPr>
        </p:nvSpPr>
        <p:spPr>
          <a:xfrm>
            <a:off x="5248524" y="3532175"/>
            <a:ext cx="26901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zh-CN" sz="2200">
                <a:latin typeface="Arial"/>
                <a:ea typeface="Arial"/>
                <a:cs typeface="Arial"/>
                <a:sym typeface="Arial"/>
              </a:rPr>
              <a:t>Conclusion</a:t>
            </a:r>
            <a:endParaRPr sz="2200">
              <a:latin typeface="Arial"/>
              <a:ea typeface="Arial"/>
              <a:cs typeface="Arial"/>
              <a:sym typeface="Arial"/>
            </a:endParaRPr>
          </a:p>
        </p:txBody>
      </p:sp>
      <p:sp>
        <p:nvSpPr>
          <p:cNvPr id="868" name="Google Shape;868;p61"/>
          <p:cNvSpPr txBox="1"/>
          <p:nvPr>
            <p:ph idx="7" type="title"/>
          </p:nvPr>
        </p:nvSpPr>
        <p:spPr>
          <a:xfrm>
            <a:off x="4380425" y="3532175"/>
            <a:ext cx="74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CN"/>
              <a:t>04</a:t>
            </a:r>
            <a:endParaRPr/>
          </a:p>
        </p:txBody>
      </p:sp>
      <p:sp>
        <p:nvSpPr>
          <p:cNvPr id="869" name="Google Shape;869;p61"/>
          <p:cNvSpPr txBox="1"/>
          <p:nvPr>
            <p:ph idx="8" type="subTitle"/>
          </p:nvPr>
        </p:nvSpPr>
        <p:spPr>
          <a:xfrm>
            <a:off x="5114825" y="4059875"/>
            <a:ext cx="2690100" cy="6837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Impact</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Limitation</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Future Improvements</a:t>
            </a:r>
            <a:endParaRPr sz="1200">
              <a:latin typeface="Arial"/>
              <a:ea typeface="Arial"/>
              <a:cs typeface="Arial"/>
              <a:sym typeface="Arial"/>
            </a:endParaRPr>
          </a:p>
        </p:txBody>
      </p:sp>
      <p:sp>
        <p:nvSpPr>
          <p:cNvPr id="870" name="Google Shape;870;p61"/>
          <p:cNvSpPr txBox="1"/>
          <p:nvPr>
            <p:ph idx="9" type="title"/>
          </p:nvPr>
        </p:nvSpPr>
        <p:spPr>
          <a:xfrm>
            <a:off x="1558200" y="3532175"/>
            <a:ext cx="26901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zh-CN" sz="2200">
                <a:latin typeface="Arial"/>
                <a:ea typeface="Arial"/>
                <a:cs typeface="Arial"/>
                <a:sym typeface="Arial"/>
              </a:rPr>
              <a:t>Model Validation</a:t>
            </a:r>
            <a:endParaRPr sz="2200">
              <a:latin typeface="Arial"/>
              <a:ea typeface="Arial"/>
              <a:cs typeface="Arial"/>
              <a:sym typeface="Arial"/>
            </a:endParaRPr>
          </a:p>
        </p:txBody>
      </p:sp>
      <p:sp>
        <p:nvSpPr>
          <p:cNvPr id="871" name="Google Shape;871;p61"/>
          <p:cNvSpPr txBox="1"/>
          <p:nvPr>
            <p:ph idx="13" type="title"/>
          </p:nvPr>
        </p:nvSpPr>
        <p:spPr>
          <a:xfrm>
            <a:off x="739674" y="3532175"/>
            <a:ext cx="720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CN">
                <a:solidFill>
                  <a:schemeClr val="hlink"/>
                </a:solidFill>
                <a:uFill>
                  <a:noFill/>
                </a:uFill>
                <a:hlinkClick action="ppaction://hlinksldjump" r:id="rId4"/>
              </a:rPr>
              <a:t>03</a:t>
            </a:r>
            <a:endParaRPr/>
          </a:p>
        </p:txBody>
      </p:sp>
      <p:sp>
        <p:nvSpPr>
          <p:cNvPr id="872" name="Google Shape;872;p61"/>
          <p:cNvSpPr txBox="1"/>
          <p:nvPr>
            <p:ph idx="14" type="subTitle"/>
          </p:nvPr>
        </p:nvSpPr>
        <p:spPr>
          <a:xfrm>
            <a:off x="1371600" y="4042500"/>
            <a:ext cx="2690100" cy="9654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ROC &amp; AUC</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Hosmer-Lemeshow Test</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Predictive Power</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zh-CN" sz="1200">
                <a:latin typeface="Arial"/>
                <a:ea typeface="Arial"/>
                <a:cs typeface="Arial"/>
                <a:sym typeface="Arial"/>
              </a:rPr>
              <a:t>Residual Diagnostics</a:t>
            </a:r>
            <a:endParaRPr sz="1200">
              <a:latin typeface="Arial"/>
              <a:ea typeface="Arial"/>
              <a:cs typeface="Arial"/>
              <a:sym typeface="Arial"/>
            </a:endParaRPr>
          </a:p>
        </p:txBody>
      </p:sp>
      <p:sp>
        <p:nvSpPr>
          <p:cNvPr id="873" name="Google Shape;873;p61"/>
          <p:cNvSpPr txBox="1"/>
          <p:nvPr>
            <p:ph idx="15"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Agenda</a:t>
            </a:r>
            <a:endParaRPr b="1">
              <a:latin typeface="Arial"/>
              <a:ea typeface="Arial"/>
              <a:cs typeface="Arial"/>
              <a:sym typeface="Arial"/>
            </a:endParaRPr>
          </a:p>
        </p:txBody>
      </p:sp>
      <p:sp>
        <p:nvSpPr>
          <p:cNvPr id="874" name="Google Shape;874;p61"/>
          <p:cNvSpPr/>
          <p:nvPr/>
        </p:nvSpPr>
        <p:spPr>
          <a:xfrm>
            <a:off x="752925" y="166304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1"/>
          <p:cNvSpPr txBox="1"/>
          <p:nvPr>
            <p:ph idx="2" type="title"/>
          </p:nvPr>
        </p:nvSpPr>
        <p:spPr>
          <a:xfrm>
            <a:off x="739425" y="1742775"/>
            <a:ext cx="74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zh-CN">
                <a:solidFill>
                  <a:schemeClr val="hlink"/>
                </a:solidFill>
                <a:uFill>
                  <a:noFill/>
                </a:uFill>
                <a:hlinkClick action="ppaction://hlinksldjump" r:id="rId5"/>
              </a:rPr>
              <a:t>01</a:t>
            </a:r>
            <a:endParaRPr/>
          </a:p>
        </p:txBody>
      </p:sp>
      <p:sp>
        <p:nvSpPr>
          <p:cNvPr id="876" name="Google Shape;876;p61"/>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1">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1">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9" name="Google Shape;879;p61"/>
          <p:cNvGrpSpPr/>
          <p:nvPr/>
        </p:nvGrpSpPr>
        <p:grpSpPr>
          <a:xfrm>
            <a:off x="4736475" y="4873138"/>
            <a:ext cx="204457" cy="190123"/>
            <a:chOff x="4426425" y="4796938"/>
            <a:chExt cx="204457" cy="190123"/>
          </a:xfrm>
        </p:grpSpPr>
        <p:sp>
          <p:nvSpPr>
            <p:cNvPr id="880" name="Google Shape;880;p61"/>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1"/>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2" name="Google Shape;882;p61"/>
          <p:cNvGrpSpPr/>
          <p:nvPr/>
        </p:nvGrpSpPr>
        <p:grpSpPr>
          <a:xfrm flipH="1">
            <a:off x="4203075" y="4873138"/>
            <a:ext cx="204457" cy="190123"/>
            <a:chOff x="4426425" y="4796938"/>
            <a:chExt cx="204457" cy="190123"/>
          </a:xfrm>
        </p:grpSpPr>
        <p:sp>
          <p:nvSpPr>
            <p:cNvPr id="883" name="Google Shape;883;p61"/>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1"/>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472" name="Shape 1472"/>
        <p:cNvGrpSpPr/>
        <p:nvPr/>
      </p:nvGrpSpPr>
      <p:grpSpPr>
        <a:xfrm>
          <a:off x="0" y="0"/>
          <a:ext cx="0" cy="0"/>
          <a:chOff x="0" y="0"/>
          <a:chExt cx="0" cy="0"/>
        </a:xfrm>
      </p:grpSpPr>
      <p:sp>
        <p:nvSpPr>
          <p:cNvPr id="1473" name="Google Shape;1473;p88"/>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Residual Diagnostics</a:t>
            </a:r>
            <a:endParaRPr b="1">
              <a:latin typeface="Arial"/>
              <a:ea typeface="Arial"/>
              <a:cs typeface="Arial"/>
              <a:sym typeface="Arial"/>
            </a:endParaRPr>
          </a:p>
        </p:txBody>
      </p:sp>
      <p:sp>
        <p:nvSpPr>
          <p:cNvPr id="1474" name="Google Shape;1474;p88"/>
          <p:cNvSpPr txBox="1"/>
          <p:nvPr/>
        </p:nvSpPr>
        <p:spPr>
          <a:xfrm>
            <a:off x="3679509" y="1252629"/>
            <a:ext cx="1737300" cy="29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chemeClr val="dk2"/>
              </a:solidFill>
              <a:latin typeface="Poppins"/>
              <a:ea typeface="Poppins"/>
              <a:cs typeface="Poppins"/>
              <a:sym typeface="Poppins"/>
            </a:endParaRPr>
          </a:p>
        </p:txBody>
      </p:sp>
      <p:sp>
        <p:nvSpPr>
          <p:cNvPr id="1475" name="Google Shape;1475;p88"/>
          <p:cNvSpPr/>
          <p:nvPr/>
        </p:nvSpPr>
        <p:spPr>
          <a:xfrm flipH="1" rot="10800000">
            <a:off x="3620259"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8">
            <a:hlinkClick action="ppaction://hlinkshowjump?jump=previousslide"/>
          </p:cNvPr>
          <p:cNvSpPr/>
          <p:nvPr/>
        </p:nvSpPr>
        <p:spPr>
          <a:xfrm>
            <a:off x="40623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8">
            <a:hlinkClick action="ppaction://hlinkshowjump?jump=nextslide"/>
          </p:cNvPr>
          <p:cNvSpPr/>
          <p:nvPr/>
        </p:nvSpPr>
        <p:spPr>
          <a:xfrm>
            <a:off x="45957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8" name="Google Shape;1478;p88"/>
          <p:cNvGrpSpPr/>
          <p:nvPr/>
        </p:nvGrpSpPr>
        <p:grpSpPr>
          <a:xfrm>
            <a:off x="4712634" y="4873138"/>
            <a:ext cx="204457" cy="190123"/>
            <a:chOff x="4426425" y="4796938"/>
            <a:chExt cx="204457" cy="190123"/>
          </a:xfrm>
        </p:grpSpPr>
        <p:sp>
          <p:nvSpPr>
            <p:cNvPr id="1479" name="Google Shape;1479;p88"/>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88"/>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1" name="Google Shape;1481;p88"/>
          <p:cNvGrpSpPr/>
          <p:nvPr/>
        </p:nvGrpSpPr>
        <p:grpSpPr>
          <a:xfrm flipH="1">
            <a:off x="4179234" y="4873138"/>
            <a:ext cx="204457" cy="190123"/>
            <a:chOff x="4426425" y="4796938"/>
            <a:chExt cx="204457" cy="190123"/>
          </a:xfrm>
        </p:grpSpPr>
        <p:sp>
          <p:nvSpPr>
            <p:cNvPr id="1482" name="Google Shape;1482;p88"/>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88"/>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84" name="Google Shape;1484;p88"/>
          <p:cNvPicPr preferRelativeResize="0"/>
          <p:nvPr/>
        </p:nvPicPr>
        <p:blipFill>
          <a:blip r:embed="rId3">
            <a:alphaModFix/>
          </a:blip>
          <a:stretch>
            <a:fillRect/>
          </a:stretch>
        </p:blipFill>
        <p:spPr>
          <a:xfrm>
            <a:off x="1209675" y="1252626"/>
            <a:ext cx="6712543" cy="323428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488" name="Shape 1488"/>
        <p:cNvGrpSpPr/>
        <p:nvPr/>
      </p:nvGrpSpPr>
      <p:grpSpPr>
        <a:xfrm>
          <a:off x="0" y="0"/>
          <a:ext cx="0" cy="0"/>
          <a:chOff x="0" y="0"/>
          <a:chExt cx="0" cy="0"/>
        </a:xfrm>
      </p:grpSpPr>
      <p:sp>
        <p:nvSpPr>
          <p:cNvPr id="1489" name="Google Shape;1489;p89"/>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Residual Diagnostics</a:t>
            </a:r>
            <a:endParaRPr b="1">
              <a:latin typeface="Arial"/>
              <a:ea typeface="Arial"/>
              <a:cs typeface="Arial"/>
              <a:sym typeface="Arial"/>
            </a:endParaRPr>
          </a:p>
        </p:txBody>
      </p:sp>
      <p:sp>
        <p:nvSpPr>
          <p:cNvPr id="1490" name="Google Shape;1490;p89"/>
          <p:cNvSpPr txBox="1"/>
          <p:nvPr/>
        </p:nvSpPr>
        <p:spPr>
          <a:xfrm>
            <a:off x="3679509" y="1252629"/>
            <a:ext cx="1737300" cy="29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chemeClr val="dk2"/>
              </a:solidFill>
              <a:latin typeface="Poppins"/>
              <a:ea typeface="Poppins"/>
              <a:cs typeface="Poppins"/>
              <a:sym typeface="Poppins"/>
            </a:endParaRPr>
          </a:p>
        </p:txBody>
      </p:sp>
      <p:sp>
        <p:nvSpPr>
          <p:cNvPr id="1491" name="Google Shape;1491;p89"/>
          <p:cNvSpPr/>
          <p:nvPr/>
        </p:nvSpPr>
        <p:spPr>
          <a:xfrm flipH="1" rot="10800000">
            <a:off x="3620259"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9">
            <a:hlinkClick action="ppaction://hlinkshowjump?jump=previousslide"/>
          </p:cNvPr>
          <p:cNvSpPr/>
          <p:nvPr/>
        </p:nvSpPr>
        <p:spPr>
          <a:xfrm>
            <a:off x="40623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89">
            <a:hlinkClick action="ppaction://hlinkshowjump?jump=nextslide"/>
          </p:cNvPr>
          <p:cNvSpPr/>
          <p:nvPr/>
        </p:nvSpPr>
        <p:spPr>
          <a:xfrm>
            <a:off x="45957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4" name="Google Shape;1494;p89"/>
          <p:cNvGrpSpPr/>
          <p:nvPr/>
        </p:nvGrpSpPr>
        <p:grpSpPr>
          <a:xfrm>
            <a:off x="4712634" y="4873138"/>
            <a:ext cx="204457" cy="190123"/>
            <a:chOff x="4426425" y="4796938"/>
            <a:chExt cx="204457" cy="190123"/>
          </a:xfrm>
        </p:grpSpPr>
        <p:sp>
          <p:nvSpPr>
            <p:cNvPr id="1495" name="Google Shape;1495;p89"/>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89"/>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7" name="Google Shape;1497;p89"/>
          <p:cNvGrpSpPr/>
          <p:nvPr/>
        </p:nvGrpSpPr>
        <p:grpSpPr>
          <a:xfrm flipH="1">
            <a:off x="4179234" y="4873138"/>
            <a:ext cx="204457" cy="190123"/>
            <a:chOff x="4426425" y="4796938"/>
            <a:chExt cx="204457" cy="190123"/>
          </a:xfrm>
        </p:grpSpPr>
        <p:sp>
          <p:nvSpPr>
            <p:cNvPr id="1498" name="Google Shape;1498;p89"/>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9"/>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00" name="Google Shape;1500;p89"/>
          <p:cNvPicPr preferRelativeResize="0"/>
          <p:nvPr/>
        </p:nvPicPr>
        <p:blipFill>
          <a:blip r:embed="rId3">
            <a:alphaModFix/>
          </a:blip>
          <a:stretch>
            <a:fillRect/>
          </a:stretch>
        </p:blipFill>
        <p:spPr>
          <a:xfrm>
            <a:off x="1147155" y="1327387"/>
            <a:ext cx="6724321" cy="320888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504" name="Shape 1504"/>
        <p:cNvGrpSpPr/>
        <p:nvPr/>
      </p:nvGrpSpPr>
      <p:grpSpPr>
        <a:xfrm>
          <a:off x="0" y="0"/>
          <a:ext cx="0" cy="0"/>
          <a:chOff x="0" y="0"/>
          <a:chExt cx="0" cy="0"/>
        </a:xfrm>
      </p:grpSpPr>
      <p:sp>
        <p:nvSpPr>
          <p:cNvPr id="1505" name="Google Shape;1505;p90"/>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Residual Diagnostics</a:t>
            </a:r>
            <a:endParaRPr b="1">
              <a:latin typeface="Arial"/>
              <a:ea typeface="Arial"/>
              <a:cs typeface="Arial"/>
              <a:sym typeface="Arial"/>
            </a:endParaRPr>
          </a:p>
        </p:txBody>
      </p:sp>
      <p:sp>
        <p:nvSpPr>
          <p:cNvPr id="1506" name="Google Shape;1506;p90"/>
          <p:cNvSpPr txBox="1"/>
          <p:nvPr/>
        </p:nvSpPr>
        <p:spPr>
          <a:xfrm>
            <a:off x="3679509" y="1252629"/>
            <a:ext cx="1737300" cy="29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chemeClr val="dk2"/>
              </a:solidFill>
              <a:latin typeface="Poppins"/>
              <a:ea typeface="Poppins"/>
              <a:cs typeface="Poppins"/>
              <a:sym typeface="Poppins"/>
            </a:endParaRPr>
          </a:p>
        </p:txBody>
      </p:sp>
      <p:sp>
        <p:nvSpPr>
          <p:cNvPr id="1507" name="Google Shape;1507;p90"/>
          <p:cNvSpPr/>
          <p:nvPr/>
        </p:nvSpPr>
        <p:spPr>
          <a:xfrm flipH="1" rot="10800000">
            <a:off x="3620259"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90">
            <a:hlinkClick action="ppaction://hlinkshowjump?jump=previousslide"/>
          </p:cNvPr>
          <p:cNvSpPr/>
          <p:nvPr/>
        </p:nvSpPr>
        <p:spPr>
          <a:xfrm>
            <a:off x="40623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90">
            <a:hlinkClick action="ppaction://hlinkshowjump?jump=nextslide"/>
          </p:cNvPr>
          <p:cNvSpPr/>
          <p:nvPr/>
        </p:nvSpPr>
        <p:spPr>
          <a:xfrm>
            <a:off x="45957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0" name="Google Shape;1510;p90"/>
          <p:cNvGrpSpPr/>
          <p:nvPr/>
        </p:nvGrpSpPr>
        <p:grpSpPr>
          <a:xfrm>
            <a:off x="4712634" y="4873138"/>
            <a:ext cx="204457" cy="190123"/>
            <a:chOff x="4426425" y="4796938"/>
            <a:chExt cx="204457" cy="190123"/>
          </a:xfrm>
        </p:grpSpPr>
        <p:sp>
          <p:nvSpPr>
            <p:cNvPr id="1511" name="Google Shape;1511;p90"/>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90"/>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3" name="Google Shape;1513;p90"/>
          <p:cNvGrpSpPr/>
          <p:nvPr/>
        </p:nvGrpSpPr>
        <p:grpSpPr>
          <a:xfrm flipH="1">
            <a:off x="4179234" y="4873138"/>
            <a:ext cx="204457" cy="190123"/>
            <a:chOff x="4426425" y="4796938"/>
            <a:chExt cx="204457" cy="190123"/>
          </a:xfrm>
        </p:grpSpPr>
        <p:sp>
          <p:nvSpPr>
            <p:cNvPr id="1514" name="Google Shape;1514;p90"/>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90"/>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16" name="Google Shape;1516;p90"/>
          <p:cNvPicPr preferRelativeResize="0"/>
          <p:nvPr/>
        </p:nvPicPr>
        <p:blipFill>
          <a:blip r:embed="rId3">
            <a:alphaModFix/>
          </a:blip>
          <a:stretch>
            <a:fillRect/>
          </a:stretch>
        </p:blipFill>
        <p:spPr>
          <a:xfrm>
            <a:off x="1226124" y="1252625"/>
            <a:ext cx="5823299" cy="3329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520" name="Shape 1520"/>
        <p:cNvGrpSpPr/>
        <p:nvPr/>
      </p:nvGrpSpPr>
      <p:grpSpPr>
        <a:xfrm>
          <a:off x="0" y="0"/>
          <a:ext cx="0" cy="0"/>
          <a:chOff x="0" y="0"/>
          <a:chExt cx="0" cy="0"/>
        </a:xfrm>
      </p:grpSpPr>
      <p:sp>
        <p:nvSpPr>
          <p:cNvPr id="1521" name="Google Shape;1521;p91"/>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Residual Diagnostics</a:t>
            </a:r>
            <a:endParaRPr b="1">
              <a:latin typeface="Arial"/>
              <a:ea typeface="Arial"/>
              <a:cs typeface="Arial"/>
              <a:sym typeface="Arial"/>
            </a:endParaRPr>
          </a:p>
        </p:txBody>
      </p:sp>
      <p:sp>
        <p:nvSpPr>
          <p:cNvPr id="1522" name="Google Shape;1522;p91"/>
          <p:cNvSpPr txBox="1"/>
          <p:nvPr/>
        </p:nvSpPr>
        <p:spPr>
          <a:xfrm>
            <a:off x="3679509" y="1252629"/>
            <a:ext cx="1737300" cy="29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chemeClr val="dk2"/>
              </a:solidFill>
              <a:latin typeface="Poppins"/>
              <a:ea typeface="Poppins"/>
              <a:cs typeface="Poppins"/>
              <a:sym typeface="Poppins"/>
            </a:endParaRPr>
          </a:p>
        </p:txBody>
      </p:sp>
      <p:sp>
        <p:nvSpPr>
          <p:cNvPr id="1523" name="Google Shape;1523;p91"/>
          <p:cNvSpPr/>
          <p:nvPr/>
        </p:nvSpPr>
        <p:spPr>
          <a:xfrm flipH="1" rot="10800000">
            <a:off x="3620259"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91">
            <a:hlinkClick action="ppaction://hlinkshowjump?jump=previousslide"/>
          </p:cNvPr>
          <p:cNvSpPr/>
          <p:nvPr/>
        </p:nvSpPr>
        <p:spPr>
          <a:xfrm>
            <a:off x="40623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91">
            <a:hlinkClick action="ppaction://hlinkshowjump?jump=nextslide"/>
          </p:cNvPr>
          <p:cNvSpPr/>
          <p:nvPr/>
        </p:nvSpPr>
        <p:spPr>
          <a:xfrm>
            <a:off x="45957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6" name="Google Shape;1526;p91"/>
          <p:cNvGrpSpPr/>
          <p:nvPr/>
        </p:nvGrpSpPr>
        <p:grpSpPr>
          <a:xfrm>
            <a:off x="4712634" y="4873138"/>
            <a:ext cx="204457" cy="190123"/>
            <a:chOff x="4426425" y="4796938"/>
            <a:chExt cx="204457" cy="190123"/>
          </a:xfrm>
        </p:grpSpPr>
        <p:sp>
          <p:nvSpPr>
            <p:cNvPr id="1527" name="Google Shape;1527;p91"/>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91"/>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9" name="Google Shape;1529;p91"/>
          <p:cNvGrpSpPr/>
          <p:nvPr/>
        </p:nvGrpSpPr>
        <p:grpSpPr>
          <a:xfrm flipH="1">
            <a:off x="4179234" y="4873138"/>
            <a:ext cx="204457" cy="190123"/>
            <a:chOff x="4426425" y="4796938"/>
            <a:chExt cx="204457" cy="190123"/>
          </a:xfrm>
        </p:grpSpPr>
        <p:sp>
          <p:nvSpPr>
            <p:cNvPr id="1530" name="Google Shape;1530;p91"/>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91"/>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32" name="Google Shape;1532;p91"/>
          <p:cNvPicPr preferRelativeResize="0"/>
          <p:nvPr/>
        </p:nvPicPr>
        <p:blipFill>
          <a:blip r:embed="rId3">
            <a:alphaModFix/>
          </a:blip>
          <a:stretch>
            <a:fillRect/>
          </a:stretch>
        </p:blipFill>
        <p:spPr>
          <a:xfrm>
            <a:off x="271450" y="1125262"/>
            <a:ext cx="3298529" cy="2035562"/>
          </a:xfrm>
          <a:prstGeom prst="rect">
            <a:avLst/>
          </a:prstGeom>
          <a:noFill/>
          <a:ln>
            <a:noFill/>
          </a:ln>
        </p:spPr>
      </p:pic>
      <p:pic>
        <p:nvPicPr>
          <p:cNvPr id="1533" name="Google Shape;1533;p91"/>
          <p:cNvPicPr preferRelativeResize="0"/>
          <p:nvPr/>
        </p:nvPicPr>
        <p:blipFill>
          <a:blip r:embed="rId4">
            <a:alphaModFix/>
          </a:blip>
          <a:stretch>
            <a:fillRect/>
          </a:stretch>
        </p:blipFill>
        <p:spPr>
          <a:xfrm>
            <a:off x="4712625" y="1136850"/>
            <a:ext cx="3246329" cy="2010851"/>
          </a:xfrm>
          <a:prstGeom prst="rect">
            <a:avLst/>
          </a:prstGeom>
          <a:noFill/>
          <a:ln>
            <a:noFill/>
          </a:ln>
        </p:spPr>
      </p:pic>
      <p:pic>
        <p:nvPicPr>
          <p:cNvPr id="1534" name="Google Shape;1534;p91"/>
          <p:cNvPicPr preferRelativeResize="0"/>
          <p:nvPr/>
        </p:nvPicPr>
        <p:blipFill>
          <a:blip r:embed="rId5">
            <a:alphaModFix/>
          </a:blip>
          <a:stretch>
            <a:fillRect/>
          </a:stretch>
        </p:blipFill>
        <p:spPr>
          <a:xfrm>
            <a:off x="2816638" y="3147700"/>
            <a:ext cx="3162239" cy="19941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538" name="Shape 1538"/>
        <p:cNvGrpSpPr/>
        <p:nvPr/>
      </p:nvGrpSpPr>
      <p:grpSpPr>
        <a:xfrm>
          <a:off x="0" y="0"/>
          <a:ext cx="0" cy="0"/>
          <a:chOff x="0" y="0"/>
          <a:chExt cx="0" cy="0"/>
        </a:xfrm>
      </p:grpSpPr>
      <p:sp>
        <p:nvSpPr>
          <p:cNvPr id="1539" name="Google Shape;1539;p92"/>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Residual Diagnostics</a:t>
            </a:r>
            <a:endParaRPr b="1">
              <a:latin typeface="Arial"/>
              <a:ea typeface="Arial"/>
              <a:cs typeface="Arial"/>
              <a:sym typeface="Arial"/>
            </a:endParaRPr>
          </a:p>
        </p:txBody>
      </p:sp>
      <p:sp>
        <p:nvSpPr>
          <p:cNvPr id="1540" name="Google Shape;1540;p92"/>
          <p:cNvSpPr txBox="1"/>
          <p:nvPr/>
        </p:nvSpPr>
        <p:spPr>
          <a:xfrm>
            <a:off x="3679509" y="1252629"/>
            <a:ext cx="1737300" cy="29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chemeClr val="dk2"/>
              </a:solidFill>
              <a:latin typeface="Poppins"/>
              <a:ea typeface="Poppins"/>
              <a:cs typeface="Poppins"/>
              <a:sym typeface="Poppins"/>
            </a:endParaRPr>
          </a:p>
        </p:txBody>
      </p:sp>
      <p:sp>
        <p:nvSpPr>
          <p:cNvPr id="1541" name="Google Shape;1541;p92"/>
          <p:cNvSpPr/>
          <p:nvPr/>
        </p:nvSpPr>
        <p:spPr>
          <a:xfrm flipH="1" rot="10800000">
            <a:off x="3620259"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92">
            <a:hlinkClick action="ppaction://hlinkshowjump?jump=previousslide"/>
          </p:cNvPr>
          <p:cNvSpPr/>
          <p:nvPr/>
        </p:nvSpPr>
        <p:spPr>
          <a:xfrm>
            <a:off x="40623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92">
            <a:hlinkClick action="ppaction://hlinkshowjump?jump=nextslide"/>
          </p:cNvPr>
          <p:cNvSpPr/>
          <p:nvPr/>
        </p:nvSpPr>
        <p:spPr>
          <a:xfrm>
            <a:off x="45957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4" name="Google Shape;1544;p92"/>
          <p:cNvGrpSpPr/>
          <p:nvPr/>
        </p:nvGrpSpPr>
        <p:grpSpPr>
          <a:xfrm>
            <a:off x="4712634" y="4873138"/>
            <a:ext cx="204457" cy="190123"/>
            <a:chOff x="4426425" y="4796938"/>
            <a:chExt cx="204457" cy="190123"/>
          </a:xfrm>
        </p:grpSpPr>
        <p:sp>
          <p:nvSpPr>
            <p:cNvPr id="1545" name="Google Shape;1545;p92"/>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92"/>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7" name="Google Shape;1547;p92"/>
          <p:cNvGrpSpPr/>
          <p:nvPr/>
        </p:nvGrpSpPr>
        <p:grpSpPr>
          <a:xfrm flipH="1">
            <a:off x="4179234" y="4873138"/>
            <a:ext cx="204457" cy="190123"/>
            <a:chOff x="4426425" y="4796938"/>
            <a:chExt cx="204457" cy="190123"/>
          </a:xfrm>
        </p:grpSpPr>
        <p:sp>
          <p:nvSpPr>
            <p:cNvPr id="1548" name="Google Shape;1548;p92"/>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92"/>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50" name="Google Shape;1550;p92"/>
          <p:cNvPicPr preferRelativeResize="0"/>
          <p:nvPr/>
        </p:nvPicPr>
        <p:blipFill>
          <a:blip r:embed="rId3">
            <a:alphaModFix/>
          </a:blip>
          <a:stretch>
            <a:fillRect/>
          </a:stretch>
        </p:blipFill>
        <p:spPr>
          <a:xfrm>
            <a:off x="64400" y="1128725"/>
            <a:ext cx="3257374" cy="2102699"/>
          </a:xfrm>
          <a:prstGeom prst="rect">
            <a:avLst/>
          </a:prstGeom>
          <a:noFill/>
          <a:ln>
            <a:noFill/>
          </a:ln>
        </p:spPr>
      </p:pic>
      <p:pic>
        <p:nvPicPr>
          <p:cNvPr id="1551" name="Google Shape;1551;p92"/>
          <p:cNvPicPr preferRelativeResize="0"/>
          <p:nvPr/>
        </p:nvPicPr>
        <p:blipFill>
          <a:blip r:embed="rId4">
            <a:alphaModFix/>
          </a:blip>
          <a:stretch>
            <a:fillRect/>
          </a:stretch>
        </p:blipFill>
        <p:spPr>
          <a:xfrm>
            <a:off x="4595700" y="1096131"/>
            <a:ext cx="3327224" cy="2135294"/>
          </a:xfrm>
          <a:prstGeom prst="rect">
            <a:avLst/>
          </a:prstGeom>
          <a:noFill/>
          <a:ln>
            <a:noFill/>
          </a:ln>
        </p:spPr>
      </p:pic>
      <p:pic>
        <p:nvPicPr>
          <p:cNvPr id="1552" name="Google Shape;1552;p92"/>
          <p:cNvPicPr preferRelativeResize="0"/>
          <p:nvPr/>
        </p:nvPicPr>
        <p:blipFill>
          <a:blip r:embed="rId5">
            <a:alphaModFix/>
          </a:blip>
          <a:stretch>
            <a:fillRect/>
          </a:stretch>
        </p:blipFill>
        <p:spPr>
          <a:xfrm>
            <a:off x="2617840" y="3119500"/>
            <a:ext cx="3327225" cy="20240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6" name="Shape 1556"/>
        <p:cNvGrpSpPr/>
        <p:nvPr/>
      </p:nvGrpSpPr>
      <p:grpSpPr>
        <a:xfrm>
          <a:off x="0" y="0"/>
          <a:ext cx="0" cy="0"/>
          <a:chOff x="0" y="0"/>
          <a:chExt cx="0" cy="0"/>
        </a:xfrm>
      </p:grpSpPr>
      <p:sp>
        <p:nvSpPr>
          <p:cNvPr id="1557" name="Google Shape;1557;p93"/>
          <p:cNvSpPr txBox="1"/>
          <p:nvPr>
            <p:ph type="title"/>
          </p:nvPr>
        </p:nvSpPr>
        <p:spPr>
          <a:xfrm flipH="1">
            <a:off x="1482775" y="1849050"/>
            <a:ext cx="6277200" cy="72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zh-CN" sz="3200">
                <a:latin typeface="Arial"/>
                <a:ea typeface="Arial"/>
                <a:cs typeface="Arial"/>
                <a:sym typeface="Arial"/>
              </a:rPr>
              <a:t>Conclusion</a:t>
            </a:r>
            <a:endParaRPr b="1" sz="3200">
              <a:latin typeface="Arial"/>
              <a:ea typeface="Arial"/>
              <a:cs typeface="Arial"/>
              <a:sym typeface="Arial"/>
            </a:endParaRPr>
          </a:p>
        </p:txBody>
      </p:sp>
      <p:sp>
        <p:nvSpPr>
          <p:cNvPr id="1558" name="Google Shape;1558;p93"/>
          <p:cNvSpPr txBox="1"/>
          <p:nvPr>
            <p:ph idx="1" type="subTitle"/>
          </p:nvPr>
        </p:nvSpPr>
        <p:spPr>
          <a:xfrm flipH="1">
            <a:off x="1721525" y="2638775"/>
            <a:ext cx="5843700" cy="41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zh-CN">
                <a:latin typeface="Arial"/>
                <a:ea typeface="Arial"/>
                <a:cs typeface="Arial"/>
                <a:sym typeface="Arial"/>
              </a:rPr>
              <a:t>Impact, Limitations &amp; Future Improvements</a:t>
            </a:r>
            <a:endParaRPr>
              <a:latin typeface="Arial"/>
              <a:ea typeface="Arial"/>
              <a:cs typeface="Arial"/>
              <a:sym typeface="Arial"/>
            </a:endParaRPr>
          </a:p>
        </p:txBody>
      </p:sp>
      <p:sp>
        <p:nvSpPr>
          <p:cNvPr id="1559" name="Google Shape;1559;p93"/>
          <p:cNvSpPr/>
          <p:nvPr/>
        </p:nvSpPr>
        <p:spPr>
          <a:xfrm>
            <a:off x="3888300" y="564638"/>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93"/>
          <p:cNvSpPr txBox="1"/>
          <p:nvPr>
            <p:ph idx="2" type="title"/>
          </p:nvPr>
        </p:nvSpPr>
        <p:spPr>
          <a:xfrm flipH="1">
            <a:off x="3848854" y="626138"/>
            <a:ext cx="1446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zh-CN"/>
              <a:t>04</a:t>
            </a:r>
            <a:endParaRPr/>
          </a:p>
        </p:txBody>
      </p:sp>
      <p:sp>
        <p:nvSpPr>
          <p:cNvPr id="1561" name="Google Shape;1561;p93"/>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93">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93">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4" name="Google Shape;1564;p93"/>
          <p:cNvGrpSpPr/>
          <p:nvPr/>
        </p:nvGrpSpPr>
        <p:grpSpPr>
          <a:xfrm>
            <a:off x="4736475" y="4873138"/>
            <a:ext cx="204457" cy="190123"/>
            <a:chOff x="4426425" y="4796938"/>
            <a:chExt cx="204457" cy="190123"/>
          </a:xfrm>
        </p:grpSpPr>
        <p:sp>
          <p:nvSpPr>
            <p:cNvPr id="1565" name="Google Shape;1565;p93"/>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93"/>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7" name="Google Shape;1567;p93"/>
          <p:cNvGrpSpPr/>
          <p:nvPr/>
        </p:nvGrpSpPr>
        <p:grpSpPr>
          <a:xfrm flipH="1">
            <a:off x="4203075" y="4873138"/>
            <a:ext cx="204457" cy="190123"/>
            <a:chOff x="4426425" y="4796938"/>
            <a:chExt cx="204457" cy="190123"/>
          </a:xfrm>
        </p:grpSpPr>
        <p:sp>
          <p:nvSpPr>
            <p:cNvPr id="1568" name="Google Shape;1568;p93"/>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93"/>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0" name="Google Shape;1570;p93">
            <a:hlinkClick action="ppaction://hlinksldjump" r:id="rId3"/>
          </p:cNvPr>
          <p:cNvSpPr/>
          <p:nvPr/>
        </p:nvSpPr>
        <p:spPr>
          <a:xfrm>
            <a:off x="7759975" y="3937775"/>
            <a:ext cx="670800" cy="6708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1" name="Google Shape;1571;p93"/>
          <p:cNvGrpSpPr/>
          <p:nvPr/>
        </p:nvGrpSpPr>
        <p:grpSpPr>
          <a:xfrm>
            <a:off x="7955213" y="4149016"/>
            <a:ext cx="280324" cy="248318"/>
            <a:chOff x="853000" y="238125"/>
            <a:chExt cx="5914000" cy="5238775"/>
          </a:xfrm>
        </p:grpSpPr>
        <p:sp>
          <p:nvSpPr>
            <p:cNvPr id="1572" name="Google Shape;1572;p93"/>
            <p:cNvSpPr/>
            <p:nvPr/>
          </p:nvSpPr>
          <p:spPr>
            <a:xfrm>
              <a:off x="1657075" y="1108800"/>
              <a:ext cx="4240125" cy="4368100"/>
            </a:xfrm>
            <a:custGeom>
              <a:rect b="b" l="l" r="r" t="t"/>
              <a:pathLst>
                <a:path extrusionOk="0" h="174724" w="169605">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93"/>
            <p:cNvSpPr/>
            <p:nvPr/>
          </p:nvSpPr>
          <p:spPr>
            <a:xfrm>
              <a:off x="853000" y="238125"/>
              <a:ext cx="5914000" cy="2798800"/>
            </a:xfrm>
            <a:custGeom>
              <a:rect b="b" l="l" r="r" t="t"/>
              <a:pathLst>
                <a:path extrusionOk="0" h="111952" w="23656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1000"/>
                                        <p:tgtEl>
                                          <p:spTgt spid="1557"/>
                                        </p:tgtEl>
                                      </p:cBhvr>
                                    </p:animEffect>
                                  </p:childTnLst>
                                </p:cTn>
                              </p:par>
                              <p:par>
                                <p:cTn fill="hold" nodeType="with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1000"/>
                                        <p:tgtEl>
                                          <p:spTgt spid="1558"/>
                                        </p:tgtEl>
                                      </p:cBhvr>
                                    </p:animEffect>
                                  </p:childTnLst>
                                </p:cTn>
                              </p:par>
                              <p:par>
                                <p:cTn fill="hold" nodeType="with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1000"/>
                                        <p:tgtEl>
                                          <p:spTgt spid="1559"/>
                                        </p:tgtEl>
                                      </p:cBhvr>
                                    </p:animEffect>
                                  </p:childTnLst>
                                </p:cTn>
                              </p:par>
                              <p:par>
                                <p:cTn fill="hold" nodeType="with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1000"/>
                                        <p:tgtEl>
                                          <p:spTgt spid="1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577" name="Shape 1577"/>
        <p:cNvGrpSpPr/>
        <p:nvPr/>
      </p:nvGrpSpPr>
      <p:grpSpPr>
        <a:xfrm>
          <a:off x="0" y="0"/>
          <a:ext cx="0" cy="0"/>
          <a:chOff x="0" y="0"/>
          <a:chExt cx="0" cy="0"/>
        </a:xfrm>
      </p:grpSpPr>
      <p:sp>
        <p:nvSpPr>
          <p:cNvPr id="1578" name="Google Shape;1578;p94"/>
          <p:cNvSpPr txBox="1"/>
          <p:nvPr>
            <p:ph type="title"/>
          </p:nvPr>
        </p:nvSpPr>
        <p:spPr>
          <a:xfrm>
            <a:off x="720000" y="247175"/>
            <a:ext cx="77040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Conclusion</a:t>
            </a:r>
            <a:endParaRPr b="1">
              <a:latin typeface="Arial"/>
              <a:ea typeface="Arial"/>
              <a:cs typeface="Arial"/>
              <a:sym typeface="Arial"/>
            </a:endParaRPr>
          </a:p>
        </p:txBody>
      </p:sp>
      <p:sp>
        <p:nvSpPr>
          <p:cNvPr id="1579" name="Google Shape;1579;p94"/>
          <p:cNvSpPr txBox="1"/>
          <p:nvPr/>
        </p:nvSpPr>
        <p:spPr>
          <a:xfrm>
            <a:off x="235748" y="3010450"/>
            <a:ext cx="2268600" cy="29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700"/>
              <a:buFont typeface="Arial"/>
              <a:buNone/>
            </a:pPr>
            <a:r>
              <a:rPr b="1" lang="zh-CN" sz="2700">
                <a:solidFill>
                  <a:schemeClr val="dk2"/>
                </a:solidFill>
              </a:rPr>
              <a:t>Limitation</a:t>
            </a:r>
            <a:endParaRPr b="1" i="0" sz="2700" u="none" cap="none" strike="noStrike">
              <a:solidFill>
                <a:schemeClr val="dk2"/>
              </a:solidFill>
            </a:endParaRPr>
          </a:p>
        </p:txBody>
      </p:sp>
      <p:sp>
        <p:nvSpPr>
          <p:cNvPr id="1580" name="Google Shape;1580;p94"/>
          <p:cNvSpPr txBox="1"/>
          <p:nvPr/>
        </p:nvSpPr>
        <p:spPr>
          <a:xfrm>
            <a:off x="-14305" y="3367200"/>
            <a:ext cx="2768700" cy="548700"/>
          </a:xfrm>
          <a:prstGeom prst="rect">
            <a:avLst/>
          </a:prstGeom>
          <a:noFill/>
          <a:ln>
            <a:noFill/>
          </a:ln>
        </p:spPr>
        <p:txBody>
          <a:bodyPr anchorCtr="0" anchor="ctr"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Char char="●"/>
            </a:pPr>
            <a:r>
              <a:rPr lang="zh-CN" sz="1600">
                <a:solidFill>
                  <a:schemeClr val="dk1"/>
                </a:solidFill>
              </a:rPr>
              <a:t>Only for people aged under 60</a:t>
            </a:r>
            <a:r>
              <a:rPr i="0" lang="zh-CN" sz="1600" u="none" cap="none" strike="noStrike">
                <a:solidFill>
                  <a:schemeClr val="dk1"/>
                </a:solidFill>
              </a:rPr>
              <a:t> </a:t>
            </a:r>
            <a:endParaRPr i="0" sz="1600" u="none" cap="none" strike="noStrike">
              <a:solidFill>
                <a:schemeClr val="dk1"/>
              </a:solidFill>
            </a:endParaRPr>
          </a:p>
        </p:txBody>
      </p:sp>
      <p:sp>
        <p:nvSpPr>
          <p:cNvPr id="1581" name="Google Shape;1581;p94"/>
          <p:cNvSpPr txBox="1"/>
          <p:nvPr/>
        </p:nvSpPr>
        <p:spPr>
          <a:xfrm>
            <a:off x="3679521" y="803429"/>
            <a:ext cx="1737300" cy="29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zh-CN" sz="2700">
                <a:solidFill>
                  <a:schemeClr val="dk2"/>
                </a:solidFill>
              </a:rPr>
              <a:t>Impact</a:t>
            </a:r>
            <a:endParaRPr b="1" i="0" sz="2700" u="none" cap="none" strike="noStrike">
              <a:solidFill>
                <a:schemeClr val="dk2"/>
              </a:solidFill>
            </a:endParaRPr>
          </a:p>
        </p:txBody>
      </p:sp>
      <p:sp>
        <p:nvSpPr>
          <p:cNvPr id="1582" name="Google Shape;1582;p94"/>
          <p:cNvSpPr txBox="1"/>
          <p:nvPr/>
        </p:nvSpPr>
        <p:spPr>
          <a:xfrm>
            <a:off x="1986900" y="1276175"/>
            <a:ext cx="4764000" cy="9168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zh-CN" sz="1600">
                <a:solidFill>
                  <a:schemeClr val="dk1"/>
                </a:solidFill>
              </a:rPr>
              <a:t>Most </a:t>
            </a:r>
            <a:r>
              <a:rPr lang="zh-CN" sz="1600">
                <a:solidFill>
                  <a:schemeClr val="dk1"/>
                </a:solidFill>
              </a:rPr>
              <a:t>Significant Predictors: status, duration, property, age</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zh-CN" sz="1600">
                <a:solidFill>
                  <a:schemeClr val="dk1"/>
                </a:solidFill>
              </a:rPr>
              <a:t>High sensitivity and specificity</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zh-CN" sz="1600">
                <a:solidFill>
                  <a:schemeClr val="dk1"/>
                </a:solidFill>
              </a:rPr>
              <a:t>AUC=0.772</a:t>
            </a:r>
            <a:endParaRPr sz="1600">
              <a:solidFill>
                <a:schemeClr val="dk1"/>
              </a:solidFill>
            </a:endParaRPr>
          </a:p>
        </p:txBody>
      </p:sp>
      <p:sp>
        <p:nvSpPr>
          <p:cNvPr id="1583" name="Google Shape;1583;p94"/>
          <p:cNvSpPr txBox="1"/>
          <p:nvPr/>
        </p:nvSpPr>
        <p:spPr>
          <a:xfrm>
            <a:off x="6639555" y="3010450"/>
            <a:ext cx="2797500" cy="29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zh-CN" sz="2700">
                <a:solidFill>
                  <a:schemeClr val="dk2"/>
                </a:solidFill>
              </a:rPr>
              <a:t>Future Improvements</a:t>
            </a:r>
            <a:endParaRPr b="1" i="0" sz="2700" u="none" cap="none" strike="noStrike">
              <a:solidFill>
                <a:schemeClr val="dk2"/>
              </a:solidFill>
            </a:endParaRPr>
          </a:p>
        </p:txBody>
      </p:sp>
      <p:sp>
        <p:nvSpPr>
          <p:cNvPr id="1584" name="Google Shape;1584;p94"/>
          <p:cNvSpPr txBox="1"/>
          <p:nvPr/>
        </p:nvSpPr>
        <p:spPr>
          <a:xfrm>
            <a:off x="6639550" y="3569550"/>
            <a:ext cx="2933100" cy="916800"/>
          </a:xfrm>
          <a:prstGeom prst="rect">
            <a:avLst/>
          </a:prstGeom>
          <a:noFill/>
          <a:ln>
            <a:noFill/>
          </a:ln>
        </p:spPr>
        <p:txBody>
          <a:bodyPr anchorCtr="0" anchor="ctr"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Char char="●"/>
            </a:pPr>
            <a:r>
              <a:rPr lang="zh-CN" sz="1600">
                <a:solidFill>
                  <a:schemeClr val="dk1"/>
                </a:solidFill>
              </a:rPr>
              <a:t>More data for seniors</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zh-CN" sz="1600">
                <a:solidFill>
                  <a:schemeClr val="dk1"/>
                </a:solidFill>
              </a:rPr>
              <a:t>Data from different regions/countries</a:t>
            </a:r>
            <a:endParaRPr sz="1600">
              <a:solidFill>
                <a:schemeClr val="dk1"/>
              </a:solidFill>
            </a:endParaRPr>
          </a:p>
        </p:txBody>
      </p:sp>
      <p:sp>
        <p:nvSpPr>
          <p:cNvPr id="1585" name="Google Shape;1585;p94"/>
          <p:cNvSpPr/>
          <p:nvPr/>
        </p:nvSpPr>
        <p:spPr>
          <a:xfrm rot="6742737">
            <a:off x="2586142" y="2509913"/>
            <a:ext cx="3924035" cy="3924035"/>
          </a:xfrm>
          <a:prstGeom prst="chord">
            <a:avLst>
              <a:gd fmla="val 2753620" name="adj1"/>
              <a:gd fmla="val 16109554" name="adj2"/>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94"/>
          <p:cNvSpPr/>
          <p:nvPr/>
        </p:nvSpPr>
        <p:spPr>
          <a:xfrm>
            <a:off x="2571977" y="312368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94"/>
          <p:cNvSpPr/>
          <p:nvPr/>
        </p:nvSpPr>
        <p:spPr>
          <a:xfrm>
            <a:off x="4187709" y="224738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94"/>
          <p:cNvSpPr/>
          <p:nvPr/>
        </p:nvSpPr>
        <p:spPr>
          <a:xfrm>
            <a:off x="5856172" y="312368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94"/>
          <p:cNvSpPr/>
          <p:nvPr/>
        </p:nvSpPr>
        <p:spPr>
          <a:xfrm flipH="1" rot="10800000">
            <a:off x="3620259"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94">
            <a:hlinkClick action="ppaction://hlinkshowjump?jump=previousslide"/>
          </p:cNvPr>
          <p:cNvSpPr/>
          <p:nvPr/>
        </p:nvSpPr>
        <p:spPr>
          <a:xfrm>
            <a:off x="40623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94">
            <a:hlinkClick action="ppaction://hlinkshowjump?jump=nextslide"/>
          </p:cNvPr>
          <p:cNvSpPr/>
          <p:nvPr/>
        </p:nvSpPr>
        <p:spPr>
          <a:xfrm>
            <a:off x="4595709"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2" name="Google Shape;1592;p94"/>
          <p:cNvGrpSpPr/>
          <p:nvPr/>
        </p:nvGrpSpPr>
        <p:grpSpPr>
          <a:xfrm>
            <a:off x="4712634" y="4873138"/>
            <a:ext cx="204457" cy="190123"/>
            <a:chOff x="4426425" y="4796938"/>
            <a:chExt cx="204457" cy="190123"/>
          </a:xfrm>
        </p:grpSpPr>
        <p:sp>
          <p:nvSpPr>
            <p:cNvPr id="1593" name="Google Shape;1593;p94"/>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94"/>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5" name="Google Shape;1595;p94"/>
          <p:cNvGrpSpPr/>
          <p:nvPr/>
        </p:nvGrpSpPr>
        <p:grpSpPr>
          <a:xfrm flipH="1">
            <a:off x="4179234" y="4873138"/>
            <a:ext cx="204457" cy="190123"/>
            <a:chOff x="4426425" y="4796938"/>
            <a:chExt cx="204457" cy="190123"/>
          </a:xfrm>
        </p:grpSpPr>
        <p:sp>
          <p:nvSpPr>
            <p:cNvPr id="1596" name="Google Shape;1596;p94"/>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94"/>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8" name="Google Shape;1598;p94"/>
          <p:cNvGrpSpPr/>
          <p:nvPr/>
        </p:nvGrpSpPr>
        <p:grpSpPr>
          <a:xfrm>
            <a:off x="2686044" y="3218691"/>
            <a:ext cx="492791" cy="493731"/>
            <a:chOff x="7757715" y="1371600"/>
            <a:chExt cx="474385" cy="473875"/>
          </a:xfrm>
        </p:grpSpPr>
        <p:sp>
          <p:nvSpPr>
            <p:cNvPr id="1599" name="Google Shape;1599;p94"/>
            <p:cNvSpPr/>
            <p:nvPr/>
          </p:nvSpPr>
          <p:spPr>
            <a:xfrm>
              <a:off x="7757715" y="1371600"/>
              <a:ext cx="474385" cy="55607"/>
            </a:xfrm>
            <a:custGeom>
              <a:rect b="b" l="l" r="r" t="t"/>
              <a:pathLst>
                <a:path extrusionOk="0" h="2173" w="18518">
                  <a:moveTo>
                    <a:pt x="0" y="0"/>
                  </a:moveTo>
                  <a:lnTo>
                    <a:pt x="0" y="2173"/>
                  </a:lnTo>
                  <a:lnTo>
                    <a:pt x="18518" y="2173"/>
                  </a:lnTo>
                  <a:lnTo>
                    <a:pt x="185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94"/>
            <p:cNvSpPr/>
            <p:nvPr/>
          </p:nvSpPr>
          <p:spPr>
            <a:xfrm>
              <a:off x="7757715" y="1454972"/>
              <a:ext cx="474385" cy="390503"/>
            </a:xfrm>
            <a:custGeom>
              <a:rect b="b" l="l" r="r" t="t"/>
              <a:pathLst>
                <a:path extrusionOk="0" h="15260" w="18518">
                  <a:moveTo>
                    <a:pt x="6543" y="1087"/>
                  </a:moveTo>
                  <a:lnTo>
                    <a:pt x="6543" y="9146"/>
                  </a:lnTo>
                  <a:lnTo>
                    <a:pt x="5457" y="9146"/>
                  </a:lnTo>
                  <a:lnTo>
                    <a:pt x="5457" y="2174"/>
                  </a:lnTo>
                  <a:lnTo>
                    <a:pt x="4371" y="2174"/>
                  </a:lnTo>
                  <a:lnTo>
                    <a:pt x="4371" y="9146"/>
                  </a:lnTo>
                  <a:lnTo>
                    <a:pt x="3284" y="9146"/>
                  </a:lnTo>
                  <a:lnTo>
                    <a:pt x="3284" y="1087"/>
                  </a:lnTo>
                  <a:close/>
                  <a:moveTo>
                    <a:pt x="10889" y="2174"/>
                  </a:moveTo>
                  <a:lnTo>
                    <a:pt x="10889" y="9146"/>
                  </a:lnTo>
                  <a:lnTo>
                    <a:pt x="9802" y="9146"/>
                  </a:lnTo>
                  <a:lnTo>
                    <a:pt x="9802" y="3235"/>
                  </a:lnTo>
                  <a:lnTo>
                    <a:pt x="8716" y="3235"/>
                  </a:lnTo>
                  <a:lnTo>
                    <a:pt x="8716" y="9146"/>
                  </a:lnTo>
                  <a:lnTo>
                    <a:pt x="7630" y="9146"/>
                  </a:lnTo>
                  <a:lnTo>
                    <a:pt x="7630" y="2174"/>
                  </a:lnTo>
                  <a:close/>
                  <a:moveTo>
                    <a:pt x="15234" y="3235"/>
                  </a:moveTo>
                  <a:lnTo>
                    <a:pt x="15234" y="9146"/>
                  </a:lnTo>
                  <a:lnTo>
                    <a:pt x="14148" y="9146"/>
                  </a:lnTo>
                  <a:lnTo>
                    <a:pt x="14148" y="4321"/>
                  </a:lnTo>
                  <a:lnTo>
                    <a:pt x="13061" y="4321"/>
                  </a:lnTo>
                  <a:lnTo>
                    <a:pt x="13061" y="9146"/>
                  </a:lnTo>
                  <a:lnTo>
                    <a:pt x="11975" y="9146"/>
                  </a:lnTo>
                  <a:lnTo>
                    <a:pt x="11975" y="3235"/>
                  </a:lnTo>
                  <a:close/>
                  <a:moveTo>
                    <a:pt x="1112" y="1"/>
                  </a:moveTo>
                  <a:lnTo>
                    <a:pt x="1112" y="9146"/>
                  </a:lnTo>
                  <a:lnTo>
                    <a:pt x="0" y="9146"/>
                  </a:lnTo>
                  <a:lnTo>
                    <a:pt x="0" y="10232"/>
                  </a:lnTo>
                  <a:lnTo>
                    <a:pt x="8716" y="10232"/>
                  </a:lnTo>
                  <a:lnTo>
                    <a:pt x="8716" y="12102"/>
                  </a:lnTo>
                  <a:lnTo>
                    <a:pt x="8489" y="12203"/>
                  </a:lnTo>
                  <a:lnTo>
                    <a:pt x="8286" y="12329"/>
                  </a:lnTo>
                  <a:lnTo>
                    <a:pt x="8084" y="12506"/>
                  </a:lnTo>
                  <a:lnTo>
                    <a:pt x="7933" y="12683"/>
                  </a:lnTo>
                  <a:lnTo>
                    <a:pt x="7806" y="12885"/>
                  </a:lnTo>
                  <a:lnTo>
                    <a:pt x="7705" y="13138"/>
                  </a:lnTo>
                  <a:lnTo>
                    <a:pt x="7655" y="13365"/>
                  </a:lnTo>
                  <a:lnTo>
                    <a:pt x="7630" y="13643"/>
                  </a:lnTo>
                  <a:lnTo>
                    <a:pt x="7630" y="13794"/>
                  </a:lnTo>
                  <a:lnTo>
                    <a:pt x="7655" y="13971"/>
                  </a:lnTo>
                  <a:lnTo>
                    <a:pt x="7705" y="14123"/>
                  </a:lnTo>
                  <a:lnTo>
                    <a:pt x="7756" y="14274"/>
                  </a:lnTo>
                  <a:lnTo>
                    <a:pt x="7832" y="14401"/>
                  </a:lnTo>
                  <a:lnTo>
                    <a:pt x="7908" y="14552"/>
                  </a:lnTo>
                  <a:lnTo>
                    <a:pt x="8110" y="14780"/>
                  </a:lnTo>
                  <a:lnTo>
                    <a:pt x="8337" y="14982"/>
                  </a:lnTo>
                  <a:lnTo>
                    <a:pt x="8489" y="15058"/>
                  </a:lnTo>
                  <a:lnTo>
                    <a:pt x="8615" y="15133"/>
                  </a:lnTo>
                  <a:lnTo>
                    <a:pt x="8766" y="15184"/>
                  </a:lnTo>
                  <a:lnTo>
                    <a:pt x="8918" y="15234"/>
                  </a:lnTo>
                  <a:lnTo>
                    <a:pt x="9095" y="15260"/>
                  </a:lnTo>
                  <a:lnTo>
                    <a:pt x="9423" y="15260"/>
                  </a:lnTo>
                  <a:lnTo>
                    <a:pt x="9575" y="15234"/>
                  </a:lnTo>
                  <a:lnTo>
                    <a:pt x="9752" y="15184"/>
                  </a:lnTo>
                  <a:lnTo>
                    <a:pt x="9878" y="15133"/>
                  </a:lnTo>
                  <a:lnTo>
                    <a:pt x="10030" y="15058"/>
                  </a:lnTo>
                  <a:lnTo>
                    <a:pt x="10156" y="14982"/>
                  </a:lnTo>
                  <a:lnTo>
                    <a:pt x="10409" y="14780"/>
                  </a:lnTo>
                  <a:lnTo>
                    <a:pt x="10611" y="14552"/>
                  </a:lnTo>
                  <a:lnTo>
                    <a:pt x="10686" y="14401"/>
                  </a:lnTo>
                  <a:lnTo>
                    <a:pt x="10762" y="14274"/>
                  </a:lnTo>
                  <a:lnTo>
                    <a:pt x="10813" y="14123"/>
                  </a:lnTo>
                  <a:lnTo>
                    <a:pt x="10863" y="13971"/>
                  </a:lnTo>
                  <a:lnTo>
                    <a:pt x="10863" y="13794"/>
                  </a:lnTo>
                  <a:lnTo>
                    <a:pt x="10889" y="13643"/>
                  </a:lnTo>
                  <a:lnTo>
                    <a:pt x="10863" y="13365"/>
                  </a:lnTo>
                  <a:lnTo>
                    <a:pt x="10813" y="13138"/>
                  </a:lnTo>
                  <a:lnTo>
                    <a:pt x="10712" y="12885"/>
                  </a:lnTo>
                  <a:lnTo>
                    <a:pt x="10585" y="12683"/>
                  </a:lnTo>
                  <a:lnTo>
                    <a:pt x="10409" y="12506"/>
                  </a:lnTo>
                  <a:lnTo>
                    <a:pt x="10232" y="12329"/>
                  </a:lnTo>
                  <a:lnTo>
                    <a:pt x="10030" y="12203"/>
                  </a:lnTo>
                  <a:lnTo>
                    <a:pt x="9802" y="12102"/>
                  </a:lnTo>
                  <a:lnTo>
                    <a:pt x="9802" y="10232"/>
                  </a:lnTo>
                  <a:lnTo>
                    <a:pt x="18518" y="10232"/>
                  </a:lnTo>
                  <a:lnTo>
                    <a:pt x="18518" y="9146"/>
                  </a:lnTo>
                  <a:lnTo>
                    <a:pt x="17381" y="9146"/>
                  </a:lnTo>
                  <a:lnTo>
                    <a:pt x="1738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1" name="Google Shape;1601;p94"/>
          <p:cNvGrpSpPr/>
          <p:nvPr/>
        </p:nvGrpSpPr>
        <p:grpSpPr>
          <a:xfrm>
            <a:off x="4301764" y="2383128"/>
            <a:ext cx="492790" cy="412252"/>
            <a:chOff x="911900" y="2101452"/>
            <a:chExt cx="474384" cy="395673"/>
          </a:xfrm>
        </p:grpSpPr>
        <p:sp>
          <p:nvSpPr>
            <p:cNvPr id="1602" name="Google Shape;1602;p94"/>
            <p:cNvSpPr/>
            <p:nvPr/>
          </p:nvSpPr>
          <p:spPr>
            <a:xfrm>
              <a:off x="1289194" y="2462195"/>
              <a:ext cx="97090" cy="34930"/>
            </a:xfrm>
            <a:custGeom>
              <a:rect b="b" l="l" r="r" t="t"/>
              <a:pathLst>
                <a:path extrusionOk="0" h="1365" w="3790">
                  <a:moveTo>
                    <a:pt x="0" y="0"/>
                  </a:moveTo>
                  <a:lnTo>
                    <a:pt x="0" y="1365"/>
                  </a:lnTo>
                  <a:lnTo>
                    <a:pt x="3790" y="1365"/>
                  </a:lnTo>
                  <a:lnTo>
                    <a:pt x="379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94"/>
            <p:cNvSpPr/>
            <p:nvPr/>
          </p:nvSpPr>
          <p:spPr>
            <a:xfrm>
              <a:off x="1289194" y="2399474"/>
              <a:ext cx="97090" cy="34956"/>
            </a:xfrm>
            <a:custGeom>
              <a:rect b="b" l="l" r="r" t="t"/>
              <a:pathLst>
                <a:path extrusionOk="0" h="1366" w="3790">
                  <a:moveTo>
                    <a:pt x="0" y="1"/>
                  </a:moveTo>
                  <a:lnTo>
                    <a:pt x="0" y="1365"/>
                  </a:lnTo>
                  <a:lnTo>
                    <a:pt x="3790" y="1365"/>
                  </a:lnTo>
                  <a:lnTo>
                    <a:pt x="379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94"/>
            <p:cNvSpPr/>
            <p:nvPr/>
          </p:nvSpPr>
          <p:spPr>
            <a:xfrm>
              <a:off x="911900" y="2240457"/>
              <a:ext cx="349500" cy="256668"/>
            </a:xfrm>
            <a:custGeom>
              <a:rect b="b" l="l" r="r" t="t"/>
              <a:pathLst>
                <a:path extrusionOk="0" h="10030" w="13643">
                  <a:moveTo>
                    <a:pt x="2552" y="2021"/>
                  </a:moveTo>
                  <a:lnTo>
                    <a:pt x="2552" y="3108"/>
                  </a:lnTo>
                  <a:lnTo>
                    <a:pt x="1314" y="3108"/>
                  </a:lnTo>
                  <a:lnTo>
                    <a:pt x="1314" y="2021"/>
                  </a:lnTo>
                  <a:close/>
                  <a:moveTo>
                    <a:pt x="4977" y="2021"/>
                  </a:moveTo>
                  <a:lnTo>
                    <a:pt x="4977" y="3108"/>
                  </a:lnTo>
                  <a:lnTo>
                    <a:pt x="3764" y="3108"/>
                  </a:lnTo>
                  <a:lnTo>
                    <a:pt x="3764" y="2021"/>
                  </a:lnTo>
                  <a:close/>
                  <a:moveTo>
                    <a:pt x="7427" y="2021"/>
                  </a:moveTo>
                  <a:lnTo>
                    <a:pt x="7427" y="3108"/>
                  </a:lnTo>
                  <a:lnTo>
                    <a:pt x="6189" y="3108"/>
                  </a:lnTo>
                  <a:lnTo>
                    <a:pt x="6189" y="2021"/>
                  </a:lnTo>
                  <a:close/>
                  <a:moveTo>
                    <a:pt x="9853" y="2021"/>
                  </a:moveTo>
                  <a:lnTo>
                    <a:pt x="9853" y="3108"/>
                  </a:lnTo>
                  <a:lnTo>
                    <a:pt x="8640" y="3108"/>
                  </a:lnTo>
                  <a:lnTo>
                    <a:pt x="8640" y="2021"/>
                  </a:lnTo>
                  <a:close/>
                  <a:moveTo>
                    <a:pt x="12303" y="2021"/>
                  </a:moveTo>
                  <a:lnTo>
                    <a:pt x="12303" y="3108"/>
                  </a:lnTo>
                  <a:lnTo>
                    <a:pt x="11090" y="3108"/>
                  </a:lnTo>
                  <a:lnTo>
                    <a:pt x="11090" y="2021"/>
                  </a:lnTo>
                  <a:close/>
                  <a:moveTo>
                    <a:pt x="2552" y="4472"/>
                  </a:moveTo>
                  <a:lnTo>
                    <a:pt x="2552" y="5558"/>
                  </a:lnTo>
                  <a:lnTo>
                    <a:pt x="1314" y="5558"/>
                  </a:lnTo>
                  <a:lnTo>
                    <a:pt x="1314" y="4472"/>
                  </a:lnTo>
                  <a:close/>
                  <a:moveTo>
                    <a:pt x="4977" y="4472"/>
                  </a:moveTo>
                  <a:lnTo>
                    <a:pt x="4977" y="5558"/>
                  </a:lnTo>
                  <a:lnTo>
                    <a:pt x="3764" y="5558"/>
                  </a:lnTo>
                  <a:lnTo>
                    <a:pt x="3764" y="4472"/>
                  </a:lnTo>
                  <a:close/>
                  <a:moveTo>
                    <a:pt x="7427" y="4472"/>
                  </a:moveTo>
                  <a:lnTo>
                    <a:pt x="7427" y="5558"/>
                  </a:lnTo>
                  <a:lnTo>
                    <a:pt x="6189" y="5558"/>
                  </a:lnTo>
                  <a:lnTo>
                    <a:pt x="6189" y="4472"/>
                  </a:lnTo>
                  <a:close/>
                  <a:moveTo>
                    <a:pt x="9853" y="4472"/>
                  </a:moveTo>
                  <a:lnTo>
                    <a:pt x="9853" y="5558"/>
                  </a:lnTo>
                  <a:lnTo>
                    <a:pt x="8640" y="5558"/>
                  </a:lnTo>
                  <a:lnTo>
                    <a:pt x="8640" y="4472"/>
                  </a:lnTo>
                  <a:close/>
                  <a:moveTo>
                    <a:pt x="12303" y="4472"/>
                  </a:moveTo>
                  <a:lnTo>
                    <a:pt x="12303" y="5558"/>
                  </a:lnTo>
                  <a:lnTo>
                    <a:pt x="11090" y="5558"/>
                  </a:lnTo>
                  <a:lnTo>
                    <a:pt x="11090" y="4472"/>
                  </a:lnTo>
                  <a:close/>
                  <a:moveTo>
                    <a:pt x="2552" y="6922"/>
                  </a:moveTo>
                  <a:lnTo>
                    <a:pt x="2552" y="8009"/>
                  </a:lnTo>
                  <a:lnTo>
                    <a:pt x="1314" y="8009"/>
                  </a:lnTo>
                  <a:lnTo>
                    <a:pt x="1314" y="6922"/>
                  </a:lnTo>
                  <a:close/>
                  <a:moveTo>
                    <a:pt x="4977" y="6922"/>
                  </a:moveTo>
                  <a:lnTo>
                    <a:pt x="4977" y="8009"/>
                  </a:lnTo>
                  <a:lnTo>
                    <a:pt x="3764" y="8009"/>
                  </a:lnTo>
                  <a:lnTo>
                    <a:pt x="3764" y="6922"/>
                  </a:lnTo>
                  <a:close/>
                  <a:moveTo>
                    <a:pt x="7427" y="6922"/>
                  </a:moveTo>
                  <a:lnTo>
                    <a:pt x="7427" y="8009"/>
                  </a:lnTo>
                  <a:lnTo>
                    <a:pt x="6189" y="8009"/>
                  </a:lnTo>
                  <a:lnTo>
                    <a:pt x="6189" y="6922"/>
                  </a:lnTo>
                  <a:close/>
                  <a:moveTo>
                    <a:pt x="9853" y="6922"/>
                  </a:moveTo>
                  <a:lnTo>
                    <a:pt x="9853" y="8009"/>
                  </a:lnTo>
                  <a:lnTo>
                    <a:pt x="8640" y="8009"/>
                  </a:lnTo>
                  <a:lnTo>
                    <a:pt x="8640" y="6922"/>
                  </a:lnTo>
                  <a:close/>
                  <a:moveTo>
                    <a:pt x="0" y="0"/>
                  </a:moveTo>
                  <a:lnTo>
                    <a:pt x="0" y="10030"/>
                  </a:lnTo>
                  <a:lnTo>
                    <a:pt x="13642" y="10030"/>
                  </a:lnTo>
                  <a:lnTo>
                    <a:pt x="136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94"/>
            <p:cNvSpPr/>
            <p:nvPr/>
          </p:nvSpPr>
          <p:spPr>
            <a:xfrm>
              <a:off x="911900" y="2146721"/>
              <a:ext cx="349500" cy="65945"/>
            </a:xfrm>
            <a:custGeom>
              <a:rect b="b" l="l" r="r" t="t"/>
              <a:pathLst>
                <a:path extrusionOk="0" h="2577" w="13643">
                  <a:moveTo>
                    <a:pt x="0" y="0"/>
                  </a:moveTo>
                  <a:lnTo>
                    <a:pt x="0" y="2577"/>
                  </a:lnTo>
                  <a:lnTo>
                    <a:pt x="13642" y="2577"/>
                  </a:lnTo>
                  <a:lnTo>
                    <a:pt x="13642" y="0"/>
                  </a:lnTo>
                  <a:lnTo>
                    <a:pt x="11773" y="0"/>
                  </a:lnTo>
                  <a:lnTo>
                    <a:pt x="11773" y="1491"/>
                  </a:lnTo>
                  <a:lnTo>
                    <a:pt x="10686" y="1491"/>
                  </a:lnTo>
                  <a:lnTo>
                    <a:pt x="10686" y="0"/>
                  </a:lnTo>
                  <a:lnTo>
                    <a:pt x="8817" y="0"/>
                  </a:lnTo>
                  <a:lnTo>
                    <a:pt x="8817" y="1491"/>
                  </a:lnTo>
                  <a:lnTo>
                    <a:pt x="7730" y="1491"/>
                  </a:lnTo>
                  <a:lnTo>
                    <a:pt x="7730" y="0"/>
                  </a:lnTo>
                  <a:lnTo>
                    <a:pt x="5886" y="0"/>
                  </a:lnTo>
                  <a:lnTo>
                    <a:pt x="5886" y="1491"/>
                  </a:lnTo>
                  <a:lnTo>
                    <a:pt x="4800" y="1491"/>
                  </a:lnTo>
                  <a:lnTo>
                    <a:pt x="4800" y="0"/>
                  </a:lnTo>
                  <a:lnTo>
                    <a:pt x="2931" y="0"/>
                  </a:lnTo>
                  <a:lnTo>
                    <a:pt x="2931" y="1491"/>
                  </a:lnTo>
                  <a:lnTo>
                    <a:pt x="1844" y="1491"/>
                  </a:lnTo>
                  <a:lnTo>
                    <a:pt x="184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94"/>
            <p:cNvSpPr/>
            <p:nvPr/>
          </p:nvSpPr>
          <p:spPr>
            <a:xfrm>
              <a:off x="959138" y="2101452"/>
              <a:ext cx="27846" cy="45294"/>
            </a:xfrm>
            <a:custGeom>
              <a:rect b="b" l="l" r="r" t="t"/>
              <a:pathLst>
                <a:path extrusionOk="0" h="1770" w="1087">
                  <a:moveTo>
                    <a:pt x="0" y="1"/>
                  </a:moveTo>
                  <a:lnTo>
                    <a:pt x="0" y="1769"/>
                  </a:lnTo>
                  <a:lnTo>
                    <a:pt x="1087" y="1769"/>
                  </a:lnTo>
                  <a:lnTo>
                    <a:pt x="10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94"/>
            <p:cNvSpPr/>
            <p:nvPr/>
          </p:nvSpPr>
          <p:spPr>
            <a:xfrm>
              <a:off x="1034838" y="2101452"/>
              <a:ext cx="27872" cy="45294"/>
            </a:xfrm>
            <a:custGeom>
              <a:rect b="b" l="l" r="r" t="t"/>
              <a:pathLst>
                <a:path extrusionOk="0" h="1770" w="1088">
                  <a:moveTo>
                    <a:pt x="1" y="1"/>
                  </a:moveTo>
                  <a:lnTo>
                    <a:pt x="1" y="1769"/>
                  </a:lnTo>
                  <a:lnTo>
                    <a:pt x="1087" y="1769"/>
                  </a:lnTo>
                  <a:lnTo>
                    <a:pt x="10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94"/>
            <p:cNvSpPr/>
            <p:nvPr/>
          </p:nvSpPr>
          <p:spPr>
            <a:xfrm>
              <a:off x="1109923" y="2101452"/>
              <a:ext cx="27846" cy="45294"/>
            </a:xfrm>
            <a:custGeom>
              <a:rect b="b" l="l" r="r" t="t"/>
              <a:pathLst>
                <a:path extrusionOk="0" h="1770" w="1087">
                  <a:moveTo>
                    <a:pt x="0" y="1"/>
                  </a:moveTo>
                  <a:lnTo>
                    <a:pt x="0" y="1769"/>
                  </a:lnTo>
                  <a:lnTo>
                    <a:pt x="1087" y="1769"/>
                  </a:lnTo>
                  <a:lnTo>
                    <a:pt x="10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94"/>
            <p:cNvSpPr/>
            <p:nvPr/>
          </p:nvSpPr>
          <p:spPr>
            <a:xfrm>
              <a:off x="1185648" y="2101452"/>
              <a:ext cx="27846" cy="45294"/>
            </a:xfrm>
            <a:custGeom>
              <a:rect b="b" l="l" r="r" t="t"/>
              <a:pathLst>
                <a:path extrusionOk="0" h="1770" w="1087">
                  <a:moveTo>
                    <a:pt x="0" y="1"/>
                  </a:moveTo>
                  <a:lnTo>
                    <a:pt x="0" y="1769"/>
                  </a:lnTo>
                  <a:lnTo>
                    <a:pt x="1087" y="1769"/>
                  </a:lnTo>
                  <a:lnTo>
                    <a:pt x="10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0" name="Google Shape;1610;p94"/>
          <p:cNvGrpSpPr/>
          <p:nvPr/>
        </p:nvGrpSpPr>
        <p:grpSpPr>
          <a:xfrm>
            <a:off x="6010440" y="3278084"/>
            <a:ext cx="412383" cy="374922"/>
            <a:chOff x="2432759" y="2079471"/>
            <a:chExt cx="474385" cy="439636"/>
          </a:xfrm>
        </p:grpSpPr>
        <p:sp>
          <p:nvSpPr>
            <p:cNvPr id="1611" name="Google Shape;1611;p94"/>
            <p:cNvSpPr/>
            <p:nvPr/>
          </p:nvSpPr>
          <p:spPr>
            <a:xfrm>
              <a:off x="2852758" y="2079471"/>
              <a:ext cx="54386" cy="34291"/>
            </a:xfrm>
            <a:custGeom>
              <a:rect b="b" l="l" r="r" t="t"/>
              <a:pathLst>
                <a:path extrusionOk="0" h="1340" w="2123">
                  <a:moveTo>
                    <a:pt x="1" y="1"/>
                  </a:moveTo>
                  <a:lnTo>
                    <a:pt x="1" y="1340"/>
                  </a:lnTo>
                  <a:lnTo>
                    <a:pt x="2123" y="1340"/>
                  </a:lnTo>
                  <a:lnTo>
                    <a:pt x="21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94"/>
            <p:cNvSpPr/>
            <p:nvPr/>
          </p:nvSpPr>
          <p:spPr>
            <a:xfrm>
              <a:off x="2852758" y="2141552"/>
              <a:ext cx="54386" cy="359463"/>
            </a:xfrm>
            <a:custGeom>
              <a:rect b="b" l="l" r="r" t="t"/>
              <a:pathLst>
                <a:path extrusionOk="0" h="14047" w="2123">
                  <a:moveTo>
                    <a:pt x="1" y="0"/>
                  </a:moveTo>
                  <a:lnTo>
                    <a:pt x="1" y="11646"/>
                  </a:lnTo>
                  <a:lnTo>
                    <a:pt x="1062" y="14046"/>
                  </a:lnTo>
                  <a:lnTo>
                    <a:pt x="2123" y="11646"/>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94"/>
            <p:cNvSpPr/>
            <p:nvPr/>
          </p:nvSpPr>
          <p:spPr>
            <a:xfrm>
              <a:off x="2432759" y="2171288"/>
              <a:ext cx="62148" cy="67251"/>
            </a:xfrm>
            <a:custGeom>
              <a:rect b="b" l="l" r="r" t="t"/>
              <a:pathLst>
                <a:path extrusionOk="0" h="2628" w="2426">
                  <a:moveTo>
                    <a:pt x="0" y="0"/>
                  </a:moveTo>
                  <a:lnTo>
                    <a:pt x="0" y="2627"/>
                  </a:lnTo>
                  <a:lnTo>
                    <a:pt x="2425" y="2627"/>
                  </a:lnTo>
                  <a:lnTo>
                    <a:pt x="242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94"/>
            <p:cNvSpPr/>
            <p:nvPr/>
          </p:nvSpPr>
          <p:spPr>
            <a:xfrm>
              <a:off x="2432759" y="2079471"/>
              <a:ext cx="245954" cy="64692"/>
            </a:xfrm>
            <a:custGeom>
              <a:rect b="b" l="l" r="r" t="t"/>
              <a:pathLst>
                <a:path extrusionOk="0" h="2528" w="9601">
                  <a:moveTo>
                    <a:pt x="0" y="1"/>
                  </a:moveTo>
                  <a:lnTo>
                    <a:pt x="0" y="2527"/>
                  </a:lnTo>
                  <a:lnTo>
                    <a:pt x="9600" y="2527"/>
                  </a:lnTo>
                  <a:lnTo>
                    <a:pt x="960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94"/>
            <p:cNvSpPr/>
            <p:nvPr/>
          </p:nvSpPr>
          <p:spPr>
            <a:xfrm>
              <a:off x="2705868" y="2453776"/>
              <a:ext cx="66016" cy="65331"/>
            </a:xfrm>
            <a:custGeom>
              <a:rect b="b" l="l" r="r" t="t"/>
              <a:pathLst>
                <a:path extrusionOk="0" h="2553" w="2577">
                  <a:moveTo>
                    <a:pt x="0" y="1"/>
                  </a:moveTo>
                  <a:lnTo>
                    <a:pt x="0" y="2553"/>
                  </a:lnTo>
                  <a:lnTo>
                    <a:pt x="25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94"/>
            <p:cNvSpPr/>
            <p:nvPr/>
          </p:nvSpPr>
          <p:spPr>
            <a:xfrm>
              <a:off x="2486454" y="2079471"/>
              <a:ext cx="285430" cy="439636"/>
            </a:xfrm>
            <a:custGeom>
              <a:rect b="b" l="l" r="r" t="t"/>
              <a:pathLst>
                <a:path extrusionOk="0" h="17180" w="11142">
                  <a:moveTo>
                    <a:pt x="8565" y="1"/>
                  </a:moveTo>
                  <a:lnTo>
                    <a:pt x="8565" y="10990"/>
                  </a:lnTo>
                  <a:lnTo>
                    <a:pt x="1" y="10990"/>
                  </a:lnTo>
                  <a:lnTo>
                    <a:pt x="1" y="17180"/>
                  </a:lnTo>
                  <a:lnTo>
                    <a:pt x="7479" y="17180"/>
                  </a:lnTo>
                  <a:lnTo>
                    <a:pt x="7479" y="13542"/>
                  </a:lnTo>
                  <a:lnTo>
                    <a:pt x="11142" y="13542"/>
                  </a:lnTo>
                  <a:lnTo>
                    <a:pt x="111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94"/>
            <p:cNvSpPr/>
            <p:nvPr/>
          </p:nvSpPr>
          <p:spPr>
            <a:xfrm>
              <a:off x="2432759" y="2266303"/>
              <a:ext cx="62148" cy="66611"/>
            </a:xfrm>
            <a:custGeom>
              <a:rect b="b" l="l" r="r" t="t"/>
              <a:pathLst>
                <a:path extrusionOk="0" h="2603" w="2426">
                  <a:moveTo>
                    <a:pt x="0" y="1"/>
                  </a:moveTo>
                  <a:lnTo>
                    <a:pt x="0" y="2603"/>
                  </a:lnTo>
                  <a:lnTo>
                    <a:pt x="2425" y="2603"/>
                  </a:lnTo>
                  <a:lnTo>
                    <a:pt x="242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94"/>
            <p:cNvSpPr/>
            <p:nvPr/>
          </p:nvSpPr>
          <p:spPr>
            <a:xfrm>
              <a:off x="2612005" y="2171288"/>
              <a:ext cx="66708" cy="161626"/>
            </a:xfrm>
            <a:custGeom>
              <a:rect b="b" l="l" r="r" t="t"/>
              <a:pathLst>
                <a:path extrusionOk="0" h="6316" w="2604">
                  <a:moveTo>
                    <a:pt x="1" y="0"/>
                  </a:moveTo>
                  <a:lnTo>
                    <a:pt x="1" y="6316"/>
                  </a:lnTo>
                  <a:lnTo>
                    <a:pt x="2603" y="6316"/>
                  </a:lnTo>
                  <a:lnTo>
                    <a:pt x="2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94"/>
            <p:cNvSpPr/>
            <p:nvPr/>
          </p:nvSpPr>
          <p:spPr>
            <a:xfrm>
              <a:off x="2522702" y="2266303"/>
              <a:ext cx="61508" cy="66611"/>
            </a:xfrm>
            <a:custGeom>
              <a:rect b="b" l="l" r="r" t="t"/>
              <a:pathLst>
                <a:path extrusionOk="0" h="2603" w="2401">
                  <a:moveTo>
                    <a:pt x="1" y="1"/>
                  </a:moveTo>
                  <a:lnTo>
                    <a:pt x="1" y="2603"/>
                  </a:lnTo>
                  <a:lnTo>
                    <a:pt x="2401" y="2603"/>
                  </a:lnTo>
                  <a:lnTo>
                    <a:pt x="240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94"/>
            <p:cNvSpPr/>
            <p:nvPr/>
          </p:nvSpPr>
          <p:spPr>
            <a:xfrm>
              <a:off x="2522702" y="2171288"/>
              <a:ext cx="61508" cy="67251"/>
            </a:xfrm>
            <a:custGeom>
              <a:rect b="b" l="l" r="r" t="t"/>
              <a:pathLst>
                <a:path extrusionOk="0" h="2628" w="2401">
                  <a:moveTo>
                    <a:pt x="1" y="0"/>
                  </a:moveTo>
                  <a:lnTo>
                    <a:pt x="1" y="2627"/>
                  </a:lnTo>
                  <a:lnTo>
                    <a:pt x="2401" y="2627"/>
                  </a:lnTo>
                  <a:lnTo>
                    <a:pt x="24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4" name="Shape 1624"/>
        <p:cNvGrpSpPr/>
        <p:nvPr/>
      </p:nvGrpSpPr>
      <p:grpSpPr>
        <a:xfrm>
          <a:off x="0" y="0"/>
          <a:ext cx="0" cy="0"/>
          <a:chOff x="0" y="0"/>
          <a:chExt cx="0" cy="0"/>
        </a:xfrm>
      </p:grpSpPr>
      <p:sp>
        <p:nvSpPr>
          <p:cNvPr id="1625" name="Google Shape;1625;p95"/>
          <p:cNvSpPr txBox="1"/>
          <p:nvPr>
            <p:ph type="title"/>
          </p:nvPr>
        </p:nvSpPr>
        <p:spPr>
          <a:xfrm>
            <a:off x="1388100" y="-129775"/>
            <a:ext cx="6367800" cy="201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b="1" lang="zh-CN">
                <a:latin typeface="Arial"/>
                <a:ea typeface="Arial"/>
                <a:cs typeface="Arial"/>
                <a:sym typeface="Arial"/>
              </a:rPr>
              <a:t>Thank you!</a:t>
            </a:r>
            <a:endParaRPr b="1">
              <a:latin typeface="Arial"/>
              <a:ea typeface="Arial"/>
              <a:cs typeface="Arial"/>
              <a:sym typeface="Arial"/>
            </a:endParaRPr>
          </a:p>
        </p:txBody>
      </p:sp>
      <p:sp>
        <p:nvSpPr>
          <p:cNvPr id="1626" name="Google Shape;1626;p95"/>
          <p:cNvSpPr/>
          <p:nvPr/>
        </p:nvSpPr>
        <p:spPr>
          <a:xfrm>
            <a:off x="576000" y="4524875"/>
            <a:ext cx="4042900" cy="23602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7" name="Google Shape;1627;p95"/>
          <p:cNvGrpSpPr/>
          <p:nvPr/>
        </p:nvGrpSpPr>
        <p:grpSpPr>
          <a:xfrm>
            <a:off x="891225" y="1993325"/>
            <a:ext cx="3651800" cy="2661675"/>
            <a:chOff x="891225" y="1993325"/>
            <a:chExt cx="3651800" cy="2661675"/>
          </a:xfrm>
        </p:grpSpPr>
        <p:grpSp>
          <p:nvGrpSpPr>
            <p:cNvPr id="1628" name="Google Shape;1628;p95"/>
            <p:cNvGrpSpPr/>
            <p:nvPr/>
          </p:nvGrpSpPr>
          <p:grpSpPr>
            <a:xfrm>
              <a:off x="891225" y="3860250"/>
              <a:ext cx="798925" cy="794750"/>
              <a:chOff x="891225" y="3860250"/>
              <a:chExt cx="798925" cy="794750"/>
            </a:xfrm>
          </p:grpSpPr>
          <p:sp>
            <p:nvSpPr>
              <p:cNvPr id="1629" name="Google Shape;1629;p95"/>
              <p:cNvSpPr/>
              <p:nvPr/>
            </p:nvSpPr>
            <p:spPr>
              <a:xfrm>
                <a:off x="1279000" y="4415650"/>
                <a:ext cx="406975" cy="80075"/>
              </a:xfrm>
              <a:custGeom>
                <a:rect b="b" l="l" r="r" t="t"/>
                <a:pathLst>
                  <a:path extrusionOk="0" h="3203" w="16279">
                    <a:moveTo>
                      <a:pt x="0" y="0"/>
                    </a:moveTo>
                    <a:lnTo>
                      <a:pt x="0"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95"/>
              <p:cNvSpPr/>
              <p:nvPr/>
            </p:nvSpPr>
            <p:spPr>
              <a:xfrm>
                <a:off x="1262325" y="4574925"/>
                <a:ext cx="406975" cy="80075"/>
              </a:xfrm>
              <a:custGeom>
                <a:rect b="b" l="l" r="r" t="t"/>
                <a:pathLst>
                  <a:path extrusionOk="0" h="3203" w="16279">
                    <a:moveTo>
                      <a:pt x="0" y="0"/>
                    </a:moveTo>
                    <a:lnTo>
                      <a:pt x="0" y="3203"/>
                    </a:lnTo>
                    <a:lnTo>
                      <a:pt x="16279" y="3203"/>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95"/>
              <p:cNvSpPr/>
              <p:nvPr/>
            </p:nvSpPr>
            <p:spPr>
              <a:xfrm>
                <a:off x="1579225" y="4574925"/>
                <a:ext cx="90075" cy="80075"/>
              </a:xfrm>
              <a:custGeom>
                <a:rect b="b" l="l" r="r" t="t"/>
                <a:pathLst>
                  <a:path extrusionOk="0" h="3203" w="3603">
                    <a:moveTo>
                      <a:pt x="0" y="0"/>
                    </a:moveTo>
                    <a:lnTo>
                      <a:pt x="0" y="3203"/>
                    </a:lnTo>
                    <a:lnTo>
                      <a:pt x="3603" y="3203"/>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95"/>
              <p:cNvSpPr/>
              <p:nvPr/>
            </p:nvSpPr>
            <p:spPr>
              <a:xfrm>
                <a:off x="1536675" y="4574925"/>
                <a:ext cx="32550" cy="80075"/>
              </a:xfrm>
              <a:custGeom>
                <a:rect b="b" l="l" r="r" t="t"/>
                <a:pathLst>
                  <a:path extrusionOk="0" h="3203" w="1302">
                    <a:moveTo>
                      <a:pt x="1" y="0"/>
                    </a:moveTo>
                    <a:lnTo>
                      <a:pt x="1" y="3203"/>
                    </a:lnTo>
                    <a:lnTo>
                      <a:pt x="1302" y="3203"/>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95"/>
              <p:cNvSpPr/>
              <p:nvPr/>
            </p:nvSpPr>
            <p:spPr>
              <a:xfrm>
                <a:off x="1494975" y="4574925"/>
                <a:ext cx="21725" cy="80075"/>
              </a:xfrm>
              <a:custGeom>
                <a:rect b="b" l="l" r="r" t="t"/>
                <a:pathLst>
                  <a:path extrusionOk="0" h="3203" w="869">
                    <a:moveTo>
                      <a:pt x="1" y="0"/>
                    </a:moveTo>
                    <a:lnTo>
                      <a:pt x="1" y="3203"/>
                    </a:lnTo>
                    <a:lnTo>
                      <a:pt x="868" y="3203"/>
                    </a:lnTo>
                    <a:lnTo>
                      <a:pt x="8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95"/>
              <p:cNvSpPr/>
              <p:nvPr/>
            </p:nvSpPr>
            <p:spPr>
              <a:xfrm>
                <a:off x="1453300" y="4574925"/>
                <a:ext cx="11700" cy="80075"/>
              </a:xfrm>
              <a:custGeom>
                <a:rect b="b" l="l" r="r" t="t"/>
                <a:pathLst>
                  <a:path extrusionOk="0" h="3203" w="468">
                    <a:moveTo>
                      <a:pt x="0" y="0"/>
                    </a:moveTo>
                    <a:lnTo>
                      <a:pt x="0" y="3203"/>
                    </a:lnTo>
                    <a:lnTo>
                      <a:pt x="467" y="3203"/>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95"/>
              <p:cNvSpPr/>
              <p:nvPr/>
            </p:nvSpPr>
            <p:spPr>
              <a:xfrm>
                <a:off x="1386575" y="4574925"/>
                <a:ext cx="5025" cy="80075"/>
              </a:xfrm>
              <a:custGeom>
                <a:rect b="b" l="l" r="r" t="t"/>
                <a:pathLst>
                  <a:path extrusionOk="0" h="3203" w="201">
                    <a:moveTo>
                      <a:pt x="1" y="0"/>
                    </a:moveTo>
                    <a:lnTo>
                      <a:pt x="1" y="3203"/>
                    </a:lnTo>
                    <a:lnTo>
                      <a:pt x="201" y="3203"/>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95"/>
              <p:cNvSpPr/>
              <p:nvPr/>
            </p:nvSpPr>
            <p:spPr>
              <a:xfrm>
                <a:off x="1243150" y="4495700"/>
                <a:ext cx="406975" cy="79250"/>
              </a:xfrm>
              <a:custGeom>
                <a:rect b="b" l="l" r="r" t="t"/>
                <a:pathLst>
                  <a:path extrusionOk="0" h="3170" w="16279">
                    <a:moveTo>
                      <a:pt x="0" y="0"/>
                    </a:moveTo>
                    <a:lnTo>
                      <a:pt x="0" y="3169"/>
                    </a:lnTo>
                    <a:lnTo>
                      <a:pt x="16278" y="3169"/>
                    </a:lnTo>
                    <a:lnTo>
                      <a:pt x="1627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95"/>
              <p:cNvSpPr/>
              <p:nvPr/>
            </p:nvSpPr>
            <p:spPr>
              <a:xfrm>
                <a:off x="1560025" y="4495700"/>
                <a:ext cx="90100" cy="79250"/>
              </a:xfrm>
              <a:custGeom>
                <a:rect b="b" l="l" r="r" t="t"/>
                <a:pathLst>
                  <a:path extrusionOk="0" h="3170" w="3604">
                    <a:moveTo>
                      <a:pt x="1" y="0"/>
                    </a:moveTo>
                    <a:lnTo>
                      <a:pt x="1" y="3169"/>
                    </a:lnTo>
                    <a:lnTo>
                      <a:pt x="3603" y="3169"/>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95"/>
              <p:cNvSpPr/>
              <p:nvPr/>
            </p:nvSpPr>
            <p:spPr>
              <a:xfrm>
                <a:off x="1517500" y="4496113"/>
                <a:ext cx="32550" cy="79250"/>
              </a:xfrm>
              <a:custGeom>
                <a:rect b="b" l="l" r="r" t="t"/>
                <a:pathLst>
                  <a:path extrusionOk="0" h="3170" w="1302">
                    <a:moveTo>
                      <a:pt x="1" y="0"/>
                    </a:moveTo>
                    <a:lnTo>
                      <a:pt x="1" y="3169"/>
                    </a:lnTo>
                    <a:lnTo>
                      <a:pt x="1302" y="3169"/>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95"/>
              <p:cNvSpPr/>
              <p:nvPr/>
            </p:nvSpPr>
            <p:spPr>
              <a:xfrm>
                <a:off x="1474975" y="4496113"/>
                <a:ext cx="22550" cy="79250"/>
              </a:xfrm>
              <a:custGeom>
                <a:rect b="b" l="l" r="r" t="t"/>
                <a:pathLst>
                  <a:path extrusionOk="0" h="3170" w="902">
                    <a:moveTo>
                      <a:pt x="0" y="0"/>
                    </a:moveTo>
                    <a:lnTo>
                      <a:pt x="0" y="3169"/>
                    </a:lnTo>
                    <a:lnTo>
                      <a:pt x="901" y="3169"/>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95"/>
              <p:cNvSpPr/>
              <p:nvPr/>
            </p:nvSpPr>
            <p:spPr>
              <a:xfrm>
                <a:off x="1434100" y="4495700"/>
                <a:ext cx="11700" cy="79250"/>
              </a:xfrm>
              <a:custGeom>
                <a:rect b="b" l="l" r="r" t="t"/>
                <a:pathLst>
                  <a:path extrusionOk="0" h="3170" w="468">
                    <a:moveTo>
                      <a:pt x="1" y="0"/>
                    </a:moveTo>
                    <a:lnTo>
                      <a:pt x="1" y="3169"/>
                    </a:lnTo>
                    <a:lnTo>
                      <a:pt x="468" y="3169"/>
                    </a:lnTo>
                    <a:lnTo>
                      <a:pt x="4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95"/>
              <p:cNvSpPr/>
              <p:nvPr/>
            </p:nvSpPr>
            <p:spPr>
              <a:xfrm>
                <a:off x="1366550" y="4495700"/>
                <a:ext cx="5875" cy="79250"/>
              </a:xfrm>
              <a:custGeom>
                <a:rect b="b" l="l" r="r" t="t"/>
                <a:pathLst>
                  <a:path extrusionOk="0" h="3170" w="235">
                    <a:moveTo>
                      <a:pt x="1" y="0"/>
                    </a:moveTo>
                    <a:lnTo>
                      <a:pt x="1" y="3169"/>
                    </a:lnTo>
                    <a:lnTo>
                      <a:pt x="234" y="3169"/>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95"/>
              <p:cNvSpPr/>
              <p:nvPr/>
            </p:nvSpPr>
            <p:spPr>
              <a:xfrm>
                <a:off x="1596725" y="4415650"/>
                <a:ext cx="89250" cy="80075"/>
              </a:xfrm>
              <a:custGeom>
                <a:rect b="b" l="l" r="r" t="t"/>
                <a:pathLst>
                  <a:path extrusionOk="0" h="3203" w="3570">
                    <a:moveTo>
                      <a:pt x="1" y="0"/>
                    </a:moveTo>
                    <a:lnTo>
                      <a:pt x="1" y="3202"/>
                    </a:lnTo>
                    <a:lnTo>
                      <a:pt x="3570" y="3202"/>
                    </a:lnTo>
                    <a:lnTo>
                      <a:pt x="357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95"/>
              <p:cNvSpPr/>
              <p:nvPr/>
            </p:nvSpPr>
            <p:spPr>
              <a:xfrm>
                <a:off x="1553350" y="4416063"/>
                <a:ext cx="32550" cy="80075"/>
              </a:xfrm>
              <a:custGeom>
                <a:rect b="b" l="l" r="r" t="t"/>
                <a:pathLst>
                  <a:path extrusionOk="0" h="3203" w="1302">
                    <a:moveTo>
                      <a:pt x="1" y="0"/>
                    </a:moveTo>
                    <a:lnTo>
                      <a:pt x="1" y="3202"/>
                    </a:lnTo>
                    <a:lnTo>
                      <a:pt x="1302" y="3202"/>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95"/>
              <p:cNvSpPr/>
              <p:nvPr/>
            </p:nvSpPr>
            <p:spPr>
              <a:xfrm>
                <a:off x="1511675" y="4416063"/>
                <a:ext cx="22525" cy="80075"/>
              </a:xfrm>
              <a:custGeom>
                <a:rect b="b" l="l" r="r" t="t"/>
                <a:pathLst>
                  <a:path extrusionOk="0" h="3203" w="901">
                    <a:moveTo>
                      <a:pt x="0" y="0"/>
                    </a:moveTo>
                    <a:lnTo>
                      <a:pt x="0" y="3202"/>
                    </a:lnTo>
                    <a:lnTo>
                      <a:pt x="901" y="3202"/>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95"/>
              <p:cNvSpPr/>
              <p:nvPr/>
            </p:nvSpPr>
            <p:spPr>
              <a:xfrm>
                <a:off x="1470800" y="4416063"/>
                <a:ext cx="10875" cy="80075"/>
              </a:xfrm>
              <a:custGeom>
                <a:rect b="b" l="l" r="r" t="t"/>
                <a:pathLst>
                  <a:path extrusionOk="0" h="3203" w="435">
                    <a:moveTo>
                      <a:pt x="1" y="0"/>
                    </a:moveTo>
                    <a:lnTo>
                      <a:pt x="1" y="3202"/>
                    </a:lnTo>
                    <a:lnTo>
                      <a:pt x="434" y="3202"/>
                    </a:lnTo>
                    <a:lnTo>
                      <a:pt x="4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95"/>
              <p:cNvSpPr/>
              <p:nvPr/>
            </p:nvSpPr>
            <p:spPr>
              <a:xfrm>
                <a:off x="1403250" y="4415650"/>
                <a:ext cx="5875" cy="80075"/>
              </a:xfrm>
              <a:custGeom>
                <a:rect b="b" l="l" r="r" t="t"/>
                <a:pathLst>
                  <a:path extrusionOk="0" h="3203" w="235">
                    <a:moveTo>
                      <a:pt x="1" y="0"/>
                    </a:moveTo>
                    <a:lnTo>
                      <a:pt x="1" y="3202"/>
                    </a:lnTo>
                    <a:lnTo>
                      <a:pt x="234" y="3202"/>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95"/>
              <p:cNvSpPr/>
              <p:nvPr/>
            </p:nvSpPr>
            <p:spPr>
              <a:xfrm>
                <a:off x="1262325" y="4336425"/>
                <a:ext cx="406975" cy="80075"/>
              </a:xfrm>
              <a:custGeom>
                <a:rect b="b" l="l" r="r" t="t"/>
                <a:pathLst>
                  <a:path extrusionOk="0" h="3203" w="16279">
                    <a:moveTo>
                      <a:pt x="0" y="0"/>
                    </a:moveTo>
                    <a:lnTo>
                      <a:pt x="0"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95"/>
              <p:cNvSpPr/>
              <p:nvPr/>
            </p:nvSpPr>
            <p:spPr>
              <a:xfrm>
                <a:off x="1579225" y="4336425"/>
                <a:ext cx="90075" cy="80075"/>
              </a:xfrm>
              <a:custGeom>
                <a:rect b="b" l="l" r="r" t="t"/>
                <a:pathLst>
                  <a:path extrusionOk="0" h="3203" w="3603">
                    <a:moveTo>
                      <a:pt x="0" y="0"/>
                    </a:moveTo>
                    <a:lnTo>
                      <a:pt x="0" y="3202"/>
                    </a:lnTo>
                    <a:lnTo>
                      <a:pt x="3603" y="3202"/>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95"/>
              <p:cNvSpPr/>
              <p:nvPr/>
            </p:nvSpPr>
            <p:spPr>
              <a:xfrm>
                <a:off x="1536675" y="4336838"/>
                <a:ext cx="32550" cy="80075"/>
              </a:xfrm>
              <a:custGeom>
                <a:rect b="b" l="l" r="r" t="t"/>
                <a:pathLst>
                  <a:path extrusionOk="0" h="3203" w="1302">
                    <a:moveTo>
                      <a:pt x="1" y="0"/>
                    </a:moveTo>
                    <a:lnTo>
                      <a:pt x="1" y="3202"/>
                    </a:lnTo>
                    <a:lnTo>
                      <a:pt x="1302" y="3202"/>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95"/>
              <p:cNvSpPr/>
              <p:nvPr/>
            </p:nvSpPr>
            <p:spPr>
              <a:xfrm>
                <a:off x="1494975" y="4336838"/>
                <a:ext cx="21725" cy="80075"/>
              </a:xfrm>
              <a:custGeom>
                <a:rect b="b" l="l" r="r" t="t"/>
                <a:pathLst>
                  <a:path extrusionOk="0" h="3203" w="869">
                    <a:moveTo>
                      <a:pt x="1" y="0"/>
                    </a:moveTo>
                    <a:lnTo>
                      <a:pt x="1" y="3202"/>
                    </a:lnTo>
                    <a:lnTo>
                      <a:pt x="868" y="3202"/>
                    </a:lnTo>
                    <a:lnTo>
                      <a:pt x="8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95"/>
              <p:cNvSpPr/>
              <p:nvPr/>
            </p:nvSpPr>
            <p:spPr>
              <a:xfrm>
                <a:off x="1453300" y="4336838"/>
                <a:ext cx="11700" cy="80075"/>
              </a:xfrm>
              <a:custGeom>
                <a:rect b="b" l="l" r="r" t="t"/>
                <a:pathLst>
                  <a:path extrusionOk="0" h="3203" w="468">
                    <a:moveTo>
                      <a:pt x="0" y="0"/>
                    </a:moveTo>
                    <a:lnTo>
                      <a:pt x="0" y="3202"/>
                    </a:lnTo>
                    <a:lnTo>
                      <a:pt x="467" y="3202"/>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95"/>
              <p:cNvSpPr/>
              <p:nvPr/>
            </p:nvSpPr>
            <p:spPr>
              <a:xfrm>
                <a:off x="1386575" y="4336425"/>
                <a:ext cx="5025" cy="80075"/>
              </a:xfrm>
              <a:custGeom>
                <a:rect b="b" l="l" r="r" t="t"/>
                <a:pathLst>
                  <a:path extrusionOk="0" h="3203" w="201">
                    <a:moveTo>
                      <a:pt x="1" y="0"/>
                    </a:moveTo>
                    <a:lnTo>
                      <a:pt x="1" y="3202"/>
                    </a:lnTo>
                    <a:lnTo>
                      <a:pt x="201" y="3202"/>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95"/>
              <p:cNvSpPr/>
              <p:nvPr/>
            </p:nvSpPr>
            <p:spPr>
              <a:xfrm>
                <a:off x="1251475" y="4257200"/>
                <a:ext cx="406975" cy="80075"/>
              </a:xfrm>
              <a:custGeom>
                <a:rect b="b" l="l" r="r" t="t"/>
                <a:pathLst>
                  <a:path extrusionOk="0" h="3203" w="16279">
                    <a:moveTo>
                      <a:pt x="1" y="0"/>
                    </a:moveTo>
                    <a:lnTo>
                      <a:pt x="1"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95"/>
              <p:cNvSpPr/>
              <p:nvPr/>
            </p:nvSpPr>
            <p:spPr>
              <a:xfrm>
                <a:off x="1569200" y="4257200"/>
                <a:ext cx="89250" cy="80075"/>
              </a:xfrm>
              <a:custGeom>
                <a:rect b="b" l="l" r="r" t="t"/>
                <a:pathLst>
                  <a:path extrusionOk="0" h="3203" w="3570">
                    <a:moveTo>
                      <a:pt x="1" y="0"/>
                    </a:moveTo>
                    <a:lnTo>
                      <a:pt x="1" y="3202"/>
                    </a:lnTo>
                    <a:lnTo>
                      <a:pt x="3570" y="3202"/>
                    </a:lnTo>
                    <a:lnTo>
                      <a:pt x="357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95"/>
              <p:cNvSpPr/>
              <p:nvPr/>
            </p:nvSpPr>
            <p:spPr>
              <a:xfrm>
                <a:off x="1525850" y="4257613"/>
                <a:ext cx="32550" cy="80075"/>
              </a:xfrm>
              <a:custGeom>
                <a:rect b="b" l="l" r="r" t="t"/>
                <a:pathLst>
                  <a:path extrusionOk="0" h="3203" w="1302">
                    <a:moveTo>
                      <a:pt x="0" y="0"/>
                    </a:moveTo>
                    <a:lnTo>
                      <a:pt x="0" y="3202"/>
                    </a:lnTo>
                    <a:lnTo>
                      <a:pt x="1301" y="3202"/>
                    </a:lnTo>
                    <a:lnTo>
                      <a:pt x="13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95"/>
              <p:cNvSpPr/>
              <p:nvPr/>
            </p:nvSpPr>
            <p:spPr>
              <a:xfrm>
                <a:off x="1484150" y="4257613"/>
                <a:ext cx="22525" cy="80075"/>
              </a:xfrm>
              <a:custGeom>
                <a:rect b="b" l="l" r="r" t="t"/>
                <a:pathLst>
                  <a:path extrusionOk="0" h="3203" w="901">
                    <a:moveTo>
                      <a:pt x="0" y="0"/>
                    </a:moveTo>
                    <a:lnTo>
                      <a:pt x="0" y="3202"/>
                    </a:lnTo>
                    <a:lnTo>
                      <a:pt x="901" y="3202"/>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95"/>
              <p:cNvSpPr/>
              <p:nvPr/>
            </p:nvSpPr>
            <p:spPr>
              <a:xfrm>
                <a:off x="1443275" y="4257613"/>
                <a:ext cx="10875" cy="80075"/>
              </a:xfrm>
              <a:custGeom>
                <a:rect b="b" l="l" r="r" t="t"/>
                <a:pathLst>
                  <a:path extrusionOk="0" h="3203" w="435">
                    <a:moveTo>
                      <a:pt x="1" y="0"/>
                    </a:moveTo>
                    <a:lnTo>
                      <a:pt x="1" y="3202"/>
                    </a:lnTo>
                    <a:lnTo>
                      <a:pt x="434" y="3202"/>
                    </a:lnTo>
                    <a:lnTo>
                      <a:pt x="4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95"/>
              <p:cNvSpPr/>
              <p:nvPr/>
            </p:nvSpPr>
            <p:spPr>
              <a:xfrm>
                <a:off x="1375725" y="4257200"/>
                <a:ext cx="5875" cy="80075"/>
              </a:xfrm>
              <a:custGeom>
                <a:rect b="b" l="l" r="r" t="t"/>
                <a:pathLst>
                  <a:path extrusionOk="0" h="3203" w="235">
                    <a:moveTo>
                      <a:pt x="1" y="0"/>
                    </a:moveTo>
                    <a:lnTo>
                      <a:pt x="1" y="3202"/>
                    </a:lnTo>
                    <a:lnTo>
                      <a:pt x="234" y="3202"/>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95"/>
              <p:cNvSpPr/>
              <p:nvPr/>
            </p:nvSpPr>
            <p:spPr>
              <a:xfrm>
                <a:off x="1262325" y="4177975"/>
                <a:ext cx="406975" cy="79250"/>
              </a:xfrm>
              <a:custGeom>
                <a:rect b="b" l="l" r="r" t="t"/>
                <a:pathLst>
                  <a:path extrusionOk="0" h="3170" w="16279">
                    <a:moveTo>
                      <a:pt x="0" y="0"/>
                    </a:moveTo>
                    <a:lnTo>
                      <a:pt x="0" y="3169"/>
                    </a:lnTo>
                    <a:lnTo>
                      <a:pt x="16279" y="3169"/>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95"/>
              <p:cNvSpPr/>
              <p:nvPr/>
            </p:nvSpPr>
            <p:spPr>
              <a:xfrm>
                <a:off x="1579225" y="4177975"/>
                <a:ext cx="90075" cy="79250"/>
              </a:xfrm>
              <a:custGeom>
                <a:rect b="b" l="l" r="r" t="t"/>
                <a:pathLst>
                  <a:path extrusionOk="0" h="3170" w="3603">
                    <a:moveTo>
                      <a:pt x="0" y="0"/>
                    </a:moveTo>
                    <a:lnTo>
                      <a:pt x="0" y="3169"/>
                    </a:lnTo>
                    <a:lnTo>
                      <a:pt x="3603" y="3169"/>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95"/>
              <p:cNvSpPr/>
              <p:nvPr/>
            </p:nvSpPr>
            <p:spPr>
              <a:xfrm>
                <a:off x="1536675" y="4178388"/>
                <a:ext cx="32550" cy="79250"/>
              </a:xfrm>
              <a:custGeom>
                <a:rect b="b" l="l" r="r" t="t"/>
                <a:pathLst>
                  <a:path extrusionOk="0" h="3170" w="1302">
                    <a:moveTo>
                      <a:pt x="1" y="0"/>
                    </a:moveTo>
                    <a:lnTo>
                      <a:pt x="1" y="3169"/>
                    </a:lnTo>
                    <a:lnTo>
                      <a:pt x="1302" y="3169"/>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95"/>
              <p:cNvSpPr/>
              <p:nvPr/>
            </p:nvSpPr>
            <p:spPr>
              <a:xfrm>
                <a:off x="1494975" y="4178388"/>
                <a:ext cx="21725" cy="79250"/>
              </a:xfrm>
              <a:custGeom>
                <a:rect b="b" l="l" r="r" t="t"/>
                <a:pathLst>
                  <a:path extrusionOk="0" h="3170" w="869">
                    <a:moveTo>
                      <a:pt x="1" y="0"/>
                    </a:moveTo>
                    <a:lnTo>
                      <a:pt x="1" y="3169"/>
                    </a:lnTo>
                    <a:lnTo>
                      <a:pt x="868" y="3169"/>
                    </a:lnTo>
                    <a:lnTo>
                      <a:pt x="8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95"/>
              <p:cNvSpPr/>
              <p:nvPr/>
            </p:nvSpPr>
            <p:spPr>
              <a:xfrm>
                <a:off x="1453300" y="4178388"/>
                <a:ext cx="11700" cy="79250"/>
              </a:xfrm>
              <a:custGeom>
                <a:rect b="b" l="l" r="r" t="t"/>
                <a:pathLst>
                  <a:path extrusionOk="0" h="3170" w="468">
                    <a:moveTo>
                      <a:pt x="0" y="0"/>
                    </a:moveTo>
                    <a:lnTo>
                      <a:pt x="0" y="3169"/>
                    </a:lnTo>
                    <a:lnTo>
                      <a:pt x="467" y="3169"/>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95"/>
              <p:cNvSpPr/>
              <p:nvPr/>
            </p:nvSpPr>
            <p:spPr>
              <a:xfrm>
                <a:off x="1386575" y="4177975"/>
                <a:ext cx="5025" cy="79250"/>
              </a:xfrm>
              <a:custGeom>
                <a:rect b="b" l="l" r="r" t="t"/>
                <a:pathLst>
                  <a:path extrusionOk="0" h="3170" w="201">
                    <a:moveTo>
                      <a:pt x="1" y="0"/>
                    </a:moveTo>
                    <a:lnTo>
                      <a:pt x="1" y="3169"/>
                    </a:lnTo>
                    <a:lnTo>
                      <a:pt x="201" y="3169"/>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95"/>
              <p:cNvSpPr/>
              <p:nvPr/>
            </p:nvSpPr>
            <p:spPr>
              <a:xfrm>
                <a:off x="1262325" y="4097900"/>
                <a:ext cx="406975" cy="80100"/>
              </a:xfrm>
              <a:custGeom>
                <a:rect b="b" l="l" r="r" t="t"/>
                <a:pathLst>
                  <a:path extrusionOk="0" h="3204" w="16279">
                    <a:moveTo>
                      <a:pt x="0" y="1"/>
                    </a:moveTo>
                    <a:lnTo>
                      <a:pt x="0" y="3203"/>
                    </a:lnTo>
                    <a:lnTo>
                      <a:pt x="16279" y="3203"/>
                    </a:lnTo>
                    <a:lnTo>
                      <a:pt x="1627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95"/>
              <p:cNvSpPr/>
              <p:nvPr/>
            </p:nvSpPr>
            <p:spPr>
              <a:xfrm>
                <a:off x="1579225" y="4097900"/>
                <a:ext cx="90075" cy="80100"/>
              </a:xfrm>
              <a:custGeom>
                <a:rect b="b" l="l" r="r" t="t"/>
                <a:pathLst>
                  <a:path extrusionOk="0" h="3204" w="3603">
                    <a:moveTo>
                      <a:pt x="0" y="1"/>
                    </a:moveTo>
                    <a:lnTo>
                      <a:pt x="0" y="3203"/>
                    </a:lnTo>
                    <a:lnTo>
                      <a:pt x="3603" y="3203"/>
                    </a:lnTo>
                    <a:lnTo>
                      <a:pt x="360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95"/>
              <p:cNvSpPr/>
              <p:nvPr/>
            </p:nvSpPr>
            <p:spPr>
              <a:xfrm>
                <a:off x="1536675" y="4098313"/>
                <a:ext cx="32550" cy="80100"/>
              </a:xfrm>
              <a:custGeom>
                <a:rect b="b" l="l" r="r" t="t"/>
                <a:pathLst>
                  <a:path extrusionOk="0" h="3204" w="1302">
                    <a:moveTo>
                      <a:pt x="1" y="1"/>
                    </a:moveTo>
                    <a:lnTo>
                      <a:pt x="1" y="3203"/>
                    </a:lnTo>
                    <a:lnTo>
                      <a:pt x="1302" y="3203"/>
                    </a:lnTo>
                    <a:lnTo>
                      <a:pt x="13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95"/>
              <p:cNvSpPr/>
              <p:nvPr/>
            </p:nvSpPr>
            <p:spPr>
              <a:xfrm>
                <a:off x="1494975" y="4098313"/>
                <a:ext cx="21725" cy="80100"/>
              </a:xfrm>
              <a:custGeom>
                <a:rect b="b" l="l" r="r" t="t"/>
                <a:pathLst>
                  <a:path extrusionOk="0" h="3204" w="869">
                    <a:moveTo>
                      <a:pt x="1" y="1"/>
                    </a:moveTo>
                    <a:lnTo>
                      <a:pt x="1" y="3203"/>
                    </a:lnTo>
                    <a:lnTo>
                      <a:pt x="868" y="3203"/>
                    </a:lnTo>
                    <a:lnTo>
                      <a:pt x="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95"/>
              <p:cNvSpPr/>
              <p:nvPr/>
            </p:nvSpPr>
            <p:spPr>
              <a:xfrm>
                <a:off x="1453300" y="4098313"/>
                <a:ext cx="11700" cy="80100"/>
              </a:xfrm>
              <a:custGeom>
                <a:rect b="b" l="l" r="r" t="t"/>
                <a:pathLst>
                  <a:path extrusionOk="0" h="3204" w="468">
                    <a:moveTo>
                      <a:pt x="0" y="1"/>
                    </a:moveTo>
                    <a:lnTo>
                      <a:pt x="0" y="3203"/>
                    </a:lnTo>
                    <a:lnTo>
                      <a:pt x="467" y="3203"/>
                    </a:lnTo>
                    <a:lnTo>
                      <a:pt x="4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95"/>
              <p:cNvSpPr/>
              <p:nvPr/>
            </p:nvSpPr>
            <p:spPr>
              <a:xfrm>
                <a:off x="1386575" y="4097900"/>
                <a:ext cx="5025" cy="80100"/>
              </a:xfrm>
              <a:custGeom>
                <a:rect b="b" l="l" r="r" t="t"/>
                <a:pathLst>
                  <a:path extrusionOk="0" h="3204" w="201">
                    <a:moveTo>
                      <a:pt x="1" y="1"/>
                    </a:moveTo>
                    <a:lnTo>
                      <a:pt x="1" y="3203"/>
                    </a:lnTo>
                    <a:lnTo>
                      <a:pt x="201" y="3203"/>
                    </a:lnTo>
                    <a:lnTo>
                      <a:pt x="2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95"/>
              <p:cNvSpPr/>
              <p:nvPr/>
            </p:nvSpPr>
            <p:spPr>
              <a:xfrm>
                <a:off x="1241475" y="4018700"/>
                <a:ext cx="406975" cy="80075"/>
              </a:xfrm>
              <a:custGeom>
                <a:rect b="b" l="l" r="r" t="t"/>
                <a:pathLst>
                  <a:path extrusionOk="0" h="3203" w="16279">
                    <a:moveTo>
                      <a:pt x="0" y="0"/>
                    </a:moveTo>
                    <a:lnTo>
                      <a:pt x="0"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95"/>
              <p:cNvSpPr/>
              <p:nvPr/>
            </p:nvSpPr>
            <p:spPr>
              <a:xfrm>
                <a:off x="1558375" y="4018700"/>
                <a:ext cx="90075" cy="80075"/>
              </a:xfrm>
              <a:custGeom>
                <a:rect b="b" l="l" r="r" t="t"/>
                <a:pathLst>
                  <a:path extrusionOk="0" h="3203" w="3603">
                    <a:moveTo>
                      <a:pt x="0" y="0"/>
                    </a:moveTo>
                    <a:lnTo>
                      <a:pt x="0" y="3202"/>
                    </a:lnTo>
                    <a:lnTo>
                      <a:pt x="3603" y="3202"/>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95"/>
              <p:cNvSpPr/>
              <p:nvPr/>
            </p:nvSpPr>
            <p:spPr>
              <a:xfrm>
                <a:off x="1515825" y="4019113"/>
                <a:ext cx="32550" cy="80075"/>
              </a:xfrm>
              <a:custGeom>
                <a:rect b="b" l="l" r="r" t="t"/>
                <a:pathLst>
                  <a:path extrusionOk="0" h="3203" w="1302">
                    <a:moveTo>
                      <a:pt x="1" y="0"/>
                    </a:moveTo>
                    <a:lnTo>
                      <a:pt x="1" y="3202"/>
                    </a:lnTo>
                    <a:lnTo>
                      <a:pt x="1302" y="3202"/>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95"/>
              <p:cNvSpPr/>
              <p:nvPr/>
            </p:nvSpPr>
            <p:spPr>
              <a:xfrm>
                <a:off x="1474150" y="4019113"/>
                <a:ext cx="21700" cy="80075"/>
              </a:xfrm>
              <a:custGeom>
                <a:rect b="b" l="l" r="r" t="t"/>
                <a:pathLst>
                  <a:path extrusionOk="0" h="3203" w="868">
                    <a:moveTo>
                      <a:pt x="0" y="0"/>
                    </a:moveTo>
                    <a:lnTo>
                      <a:pt x="0" y="3202"/>
                    </a:lnTo>
                    <a:lnTo>
                      <a:pt x="867" y="3202"/>
                    </a:lnTo>
                    <a:lnTo>
                      <a:pt x="8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95"/>
              <p:cNvSpPr/>
              <p:nvPr/>
            </p:nvSpPr>
            <p:spPr>
              <a:xfrm>
                <a:off x="1432450" y="4019113"/>
                <a:ext cx="11700" cy="80075"/>
              </a:xfrm>
              <a:custGeom>
                <a:rect b="b" l="l" r="r" t="t"/>
                <a:pathLst>
                  <a:path extrusionOk="0" h="3203" w="468">
                    <a:moveTo>
                      <a:pt x="0" y="0"/>
                    </a:moveTo>
                    <a:lnTo>
                      <a:pt x="0" y="3202"/>
                    </a:lnTo>
                    <a:lnTo>
                      <a:pt x="467" y="3202"/>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95"/>
              <p:cNvSpPr/>
              <p:nvPr/>
            </p:nvSpPr>
            <p:spPr>
              <a:xfrm>
                <a:off x="1365725" y="4018700"/>
                <a:ext cx="5025" cy="80075"/>
              </a:xfrm>
              <a:custGeom>
                <a:rect b="b" l="l" r="r" t="t"/>
                <a:pathLst>
                  <a:path extrusionOk="0" h="3203" w="201">
                    <a:moveTo>
                      <a:pt x="1" y="0"/>
                    </a:moveTo>
                    <a:lnTo>
                      <a:pt x="1" y="3202"/>
                    </a:lnTo>
                    <a:lnTo>
                      <a:pt x="201" y="3202"/>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95"/>
              <p:cNvSpPr/>
              <p:nvPr/>
            </p:nvSpPr>
            <p:spPr>
              <a:xfrm>
                <a:off x="1262325" y="3939475"/>
                <a:ext cx="406975" cy="80075"/>
              </a:xfrm>
              <a:custGeom>
                <a:rect b="b" l="l" r="r" t="t"/>
                <a:pathLst>
                  <a:path extrusionOk="0" h="3203" w="16279">
                    <a:moveTo>
                      <a:pt x="0" y="0"/>
                    </a:moveTo>
                    <a:lnTo>
                      <a:pt x="0"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95"/>
              <p:cNvSpPr/>
              <p:nvPr/>
            </p:nvSpPr>
            <p:spPr>
              <a:xfrm>
                <a:off x="1579225" y="3939475"/>
                <a:ext cx="90075" cy="80075"/>
              </a:xfrm>
              <a:custGeom>
                <a:rect b="b" l="l" r="r" t="t"/>
                <a:pathLst>
                  <a:path extrusionOk="0" h="3203" w="3603">
                    <a:moveTo>
                      <a:pt x="0" y="0"/>
                    </a:moveTo>
                    <a:lnTo>
                      <a:pt x="0" y="3202"/>
                    </a:lnTo>
                    <a:lnTo>
                      <a:pt x="3603" y="3202"/>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95"/>
              <p:cNvSpPr/>
              <p:nvPr/>
            </p:nvSpPr>
            <p:spPr>
              <a:xfrm>
                <a:off x="1536675" y="3939475"/>
                <a:ext cx="32550" cy="80075"/>
              </a:xfrm>
              <a:custGeom>
                <a:rect b="b" l="l" r="r" t="t"/>
                <a:pathLst>
                  <a:path extrusionOk="0" h="3203" w="1302">
                    <a:moveTo>
                      <a:pt x="1" y="0"/>
                    </a:moveTo>
                    <a:lnTo>
                      <a:pt x="1" y="3202"/>
                    </a:lnTo>
                    <a:lnTo>
                      <a:pt x="1302" y="3202"/>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95"/>
              <p:cNvSpPr/>
              <p:nvPr/>
            </p:nvSpPr>
            <p:spPr>
              <a:xfrm>
                <a:off x="1494975" y="3939475"/>
                <a:ext cx="21725" cy="80075"/>
              </a:xfrm>
              <a:custGeom>
                <a:rect b="b" l="l" r="r" t="t"/>
                <a:pathLst>
                  <a:path extrusionOk="0" h="3203" w="869">
                    <a:moveTo>
                      <a:pt x="1" y="0"/>
                    </a:moveTo>
                    <a:lnTo>
                      <a:pt x="1" y="3202"/>
                    </a:lnTo>
                    <a:lnTo>
                      <a:pt x="868" y="3202"/>
                    </a:lnTo>
                    <a:lnTo>
                      <a:pt x="8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95"/>
              <p:cNvSpPr/>
              <p:nvPr/>
            </p:nvSpPr>
            <p:spPr>
              <a:xfrm>
                <a:off x="1453300" y="3939475"/>
                <a:ext cx="11700" cy="80075"/>
              </a:xfrm>
              <a:custGeom>
                <a:rect b="b" l="l" r="r" t="t"/>
                <a:pathLst>
                  <a:path extrusionOk="0" h="3203" w="468">
                    <a:moveTo>
                      <a:pt x="0" y="0"/>
                    </a:moveTo>
                    <a:lnTo>
                      <a:pt x="0" y="3202"/>
                    </a:lnTo>
                    <a:lnTo>
                      <a:pt x="467" y="3202"/>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95"/>
              <p:cNvSpPr/>
              <p:nvPr/>
            </p:nvSpPr>
            <p:spPr>
              <a:xfrm>
                <a:off x="1386575" y="3939475"/>
                <a:ext cx="5025" cy="80075"/>
              </a:xfrm>
              <a:custGeom>
                <a:rect b="b" l="l" r="r" t="t"/>
                <a:pathLst>
                  <a:path extrusionOk="0" h="3203" w="201">
                    <a:moveTo>
                      <a:pt x="1" y="0"/>
                    </a:moveTo>
                    <a:lnTo>
                      <a:pt x="1" y="3202"/>
                    </a:lnTo>
                    <a:lnTo>
                      <a:pt x="201" y="3202"/>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95"/>
              <p:cNvSpPr/>
              <p:nvPr/>
            </p:nvSpPr>
            <p:spPr>
              <a:xfrm>
                <a:off x="1283175" y="3860250"/>
                <a:ext cx="406975" cy="79250"/>
              </a:xfrm>
              <a:custGeom>
                <a:rect b="b" l="l" r="r" t="t"/>
                <a:pathLst>
                  <a:path extrusionOk="0" h="3170" w="16279">
                    <a:moveTo>
                      <a:pt x="0" y="0"/>
                    </a:moveTo>
                    <a:lnTo>
                      <a:pt x="0" y="3169"/>
                    </a:lnTo>
                    <a:lnTo>
                      <a:pt x="16279" y="3169"/>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95"/>
              <p:cNvSpPr/>
              <p:nvPr/>
            </p:nvSpPr>
            <p:spPr>
              <a:xfrm>
                <a:off x="1600050" y="3860250"/>
                <a:ext cx="90100" cy="79250"/>
              </a:xfrm>
              <a:custGeom>
                <a:rect b="b" l="l" r="r" t="t"/>
                <a:pathLst>
                  <a:path extrusionOk="0" h="3170" w="3604">
                    <a:moveTo>
                      <a:pt x="1" y="0"/>
                    </a:moveTo>
                    <a:lnTo>
                      <a:pt x="1" y="3169"/>
                    </a:lnTo>
                    <a:lnTo>
                      <a:pt x="3604" y="3169"/>
                    </a:lnTo>
                    <a:lnTo>
                      <a:pt x="36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95"/>
              <p:cNvSpPr/>
              <p:nvPr/>
            </p:nvSpPr>
            <p:spPr>
              <a:xfrm>
                <a:off x="1557525" y="3860250"/>
                <a:ext cx="32550" cy="79250"/>
              </a:xfrm>
              <a:custGeom>
                <a:rect b="b" l="l" r="r" t="t"/>
                <a:pathLst>
                  <a:path extrusionOk="0" h="3170" w="1302">
                    <a:moveTo>
                      <a:pt x="1" y="0"/>
                    </a:moveTo>
                    <a:lnTo>
                      <a:pt x="1" y="3169"/>
                    </a:lnTo>
                    <a:lnTo>
                      <a:pt x="1302" y="3169"/>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95"/>
              <p:cNvSpPr/>
              <p:nvPr/>
            </p:nvSpPr>
            <p:spPr>
              <a:xfrm>
                <a:off x="1515825" y="3860250"/>
                <a:ext cx="21725" cy="79250"/>
              </a:xfrm>
              <a:custGeom>
                <a:rect b="b" l="l" r="r" t="t"/>
                <a:pathLst>
                  <a:path extrusionOk="0" h="3170" w="869">
                    <a:moveTo>
                      <a:pt x="1" y="0"/>
                    </a:moveTo>
                    <a:lnTo>
                      <a:pt x="1" y="3169"/>
                    </a:lnTo>
                    <a:lnTo>
                      <a:pt x="868" y="3169"/>
                    </a:lnTo>
                    <a:lnTo>
                      <a:pt x="8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95"/>
              <p:cNvSpPr/>
              <p:nvPr/>
            </p:nvSpPr>
            <p:spPr>
              <a:xfrm>
                <a:off x="1474150" y="3860250"/>
                <a:ext cx="11700" cy="79250"/>
              </a:xfrm>
              <a:custGeom>
                <a:rect b="b" l="l" r="r" t="t"/>
                <a:pathLst>
                  <a:path extrusionOk="0" h="3170" w="468">
                    <a:moveTo>
                      <a:pt x="0" y="0"/>
                    </a:moveTo>
                    <a:lnTo>
                      <a:pt x="0" y="3169"/>
                    </a:lnTo>
                    <a:lnTo>
                      <a:pt x="467" y="3169"/>
                    </a:lnTo>
                    <a:lnTo>
                      <a:pt x="4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95"/>
              <p:cNvSpPr/>
              <p:nvPr/>
            </p:nvSpPr>
            <p:spPr>
              <a:xfrm>
                <a:off x="1407425" y="3860250"/>
                <a:ext cx="5025" cy="79250"/>
              </a:xfrm>
              <a:custGeom>
                <a:rect b="b" l="l" r="r" t="t"/>
                <a:pathLst>
                  <a:path extrusionOk="0" h="3170" w="201">
                    <a:moveTo>
                      <a:pt x="0" y="0"/>
                    </a:moveTo>
                    <a:lnTo>
                      <a:pt x="0" y="3169"/>
                    </a:lnTo>
                    <a:lnTo>
                      <a:pt x="201" y="3169"/>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95"/>
              <p:cNvSpPr/>
              <p:nvPr/>
            </p:nvSpPr>
            <p:spPr>
              <a:xfrm>
                <a:off x="922900" y="4574925"/>
                <a:ext cx="407000" cy="80075"/>
              </a:xfrm>
              <a:custGeom>
                <a:rect b="b" l="l" r="r" t="t"/>
                <a:pathLst>
                  <a:path extrusionOk="0" h="3203" w="16280">
                    <a:moveTo>
                      <a:pt x="1" y="0"/>
                    </a:moveTo>
                    <a:lnTo>
                      <a:pt x="1" y="3203"/>
                    </a:lnTo>
                    <a:lnTo>
                      <a:pt x="16279" y="3203"/>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95"/>
              <p:cNvSpPr/>
              <p:nvPr/>
            </p:nvSpPr>
            <p:spPr>
              <a:xfrm>
                <a:off x="1239800" y="4574925"/>
                <a:ext cx="90100" cy="80075"/>
              </a:xfrm>
              <a:custGeom>
                <a:rect b="b" l="l" r="r" t="t"/>
                <a:pathLst>
                  <a:path extrusionOk="0" h="3203" w="3604">
                    <a:moveTo>
                      <a:pt x="1" y="0"/>
                    </a:moveTo>
                    <a:lnTo>
                      <a:pt x="1" y="3203"/>
                    </a:lnTo>
                    <a:lnTo>
                      <a:pt x="3603" y="3203"/>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95"/>
              <p:cNvSpPr/>
              <p:nvPr/>
            </p:nvSpPr>
            <p:spPr>
              <a:xfrm>
                <a:off x="1197275" y="4574925"/>
                <a:ext cx="32550" cy="80075"/>
              </a:xfrm>
              <a:custGeom>
                <a:rect b="b" l="l" r="r" t="t"/>
                <a:pathLst>
                  <a:path extrusionOk="0" h="3203" w="1302">
                    <a:moveTo>
                      <a:pt x="0" y="0"/>
                    </a:moveTo>
                    <a:lnTo>
                      <a:pt x="0" y="3203"/>
                    </a:lnTo>
                    <a:lnTo>
                      <a:pt x="1301" y="3203"/>
                    </a:lnTo>
                    <a:lnTo>
                      <a:pt x="13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95"/>
              <p:cNvSpPr/>
              <p:nvPr/>
            </p:nvSpPr>
            <p:spPr>
              <a:xfrm>
                <a:off x="1154750" y="4574925"/>
                <a:ext cx="22525" cy="80075"/>
              </a:xfrm>
              <a:custGeom>
                <a:rect b="b" l="l" r="r" t="t"/>
                <a:pathLst>
                  <a:path extrusionOk="0" h="3203" w="901">
                    <a:moveTo>
                      <a:pt x="0" y="0"/>
                    </a:moveTo>
                    <a:lnTo>
                      <a:pt x="0" y="3203"/>
                    </a:lnTo>
                    <a:lnTo>
                      <a:pt x="901" y="3203"/>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95"/>
              <p:cNvSpPr/>
              <p:nvPr/>
            </p:nvSpPr>
            <p:spPr>
              <a:xfrm>
                <a:off x="1113875" y="4574925"/>
                <a:ext cx="11700" cy="80075"/>
              </a:xfrm>
              <a:custGeom>
                <a:rect b="b" l="l" r="r" t="t"/>
                <a:pathLst>
                  <a:path extrusionOk="0" h="3203" w="468">
                    <a:moveTo>
                      <a:pt x="1" y="0"/>
                    </a:moveTo>
                    <a:lnTo>
                      <a:pt x="1" y="3203"/>
                    </a:lnTo>
                    <a:lnTo>
                      <a:pt x="468" y="3203"/>
                    </a:lnTo>
                    <a:lnTo>
                      <a:pt x="4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95"/>
              <p:cNvSpPr/>
              <p:nvPr/>
            </p:nvSpPr>
            <p:spPr>
              <a:xfrm>
                <a:off x="1046325" y="4574925"/>
                <a:ext cx="5875" cy="80075"/>
              </a:xfrm>
              <a:custGeom>
                <a:rect b="b" l="l" r="r" t="t"/>
                <a:pathLst>
                  <a:path extrusionOk="0" h="3203" w="235">
                    <a:moveTo>
                      <a:pt x="1" y="0"/>
                    </a:moveTo>
                    <a:lnTo>
                      <a:pt x="1" y="3203"/>
                    </a:lnTo>
                    <a:lnTo>
                      <a:pt x="234" y="3203"/>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95"/>
              <p:cNvSpPr/>
              <p:nvPr/>
            </p:nvSpPr>
            <p:spPr>
              <a:xfrm>
                <a:off x="902075" y="4495700"/>
                <a:ext cx="406975" cy="79250"/>
              </a:xfrm>
              <a:custGeom>
                <a:rect b="b" l="l" r="r" t="t"/>
                <a:pathLst>
                  <a:path extrusionOk="0" h="3170" w="16279">
                    <a:moveTo>
                      <a:pt x="0" y="0"/>
                    </a:moveTo>
                    <a:lnTo>
                      <a:pt x="0" y="3169"/>
                    </a:lnTo>
                    <a:lnTo>
                      <a:pt x="16278" y="3169"/>
                    </a:lnTo>
                    <a:lnTo>
                      <a:pt x="1627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95"/>
              <p:cNvSpPr/>
              <p:nvPr/>
            </p:nvSpPr>
            <p:spPr>
              <a:xfrm>
                <a:off x="1218950" y="4495700"/>
                <a:ext cx="90100" cy="79250"/>
              </a:xfrm>
              <a:custGeom>
                <a:rect b="b" l="l" r="r" t="t"/>
                <a:pathLst>
                  <a:path extrusionOk="0" h="3170" w="3604">
                    <a:moveTo>
                      <a:pt x="1" y="0"/>
                    </a:moveTo>
                    <a:lnTo>
                      <a:pt x="1" y="3169"/>
                    </a:lnTo>
                    <a:lnTo>
                      <a:pt x="3603" y="3169"/>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95"/>
              <p:cNvSpPr/>
              <p:nvPr/>
            </p:nvSpPr>
            <p:spPr>
              <a:xfrm>
                <a:off x="1176425" y="4495700"/>
                <a:ext cx="32550" cy="79250"/>
              </a:xfrm>
              <a:custGeom>
                <a:rect b="b" l="l" r="r" t="t"/>
                <a:pathLst>
                  <a:path extrusionOk="0" h="3170" w="1302">
                    <a:moveTo>
                      <a:pt x="1" y="0"/>
                    </a:moveTo>
                    <a:lnTo>
                      <a:pt x="1" y="3169"/>
                    </a:lnTo>
                    <a:lnTo>
                      <a:pt x="1301" y="3169"/>
                    </a:lnTo>
                    <a:lnTo>
                      <a:pt x="13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95"/>
              <p:cNvSpPr/>
              <p:nvPr/>
            </p:nvSpPr>
            <p:spPr>
              <a:xfrm>
                <a:off x="1133900" y="4495700"/>
                <a:ext cx="22525" cy="79250"/>
              </a:xfrm>
              <a:custGeom>
                <a:rect b="b" l="l" r="r" t="t"/>
                <a:pathLst>
                  <a:path extrusionOk="0" h="3170" w="901">
                    <a:moveTo>
                      <a:pt x="0" y="0"/>
                    </a:moveTo>
                    <a:lnTo>
                      <a:pt x="0" y="3169"/>
                    </a:lnTo>
                    <a:lnTo>
                      <a:pt x="901" y="3169"/>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95"/>
              <p:cNvSpPr/>
              <p:nvPr/>
            </p:nvSpPr>
            <p:spPr>
              <a:xfrm>
                <a:off x="1093025" y="4495700"/>
                <a:ext cx="11700" cy="79250"/>
              </a:xfrm>
              <a:custGeom>
                <a:rect b="b" l="l" r="r" t="t"/>
                <a:pathLst>
                  <a:path extrusionOk="0" h="3170" w="468">
                    <a:moveTo>
                      <a:pt x="1" y="0"/>
                    </a:moveTo>
                    <a:lnTo>
                      <a:pt x="1" y="3169"/>
                    </a:lnTo>
                    <a:lnTo>
                      <a:pt x="468" y="3169"/>
                    </a:lnTo>
                    <a:lnTo>
                      <a:pt x="4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95"/>
              <p:cNvSpPr/>
              <p:nvPr/>
            </p:nvSpPr>
            <p:spPr>
              <a:xfrm>
                <a:off x="1025475" y="4495700"/>
                <a:ext cx="5875" cy="79250"/>
              </a:xfrm>
              <a:custGeom>
                <a:rect b="b" l="l" r="r" t="t"/>
                <a:pathLst>
                  <a:path extrusionOk="0" h="3170" w="235">
                    <a:moveTo>
                      <a:pt x="1" y="0"/>
                    </a:moveTo>
                    <a:lnTo>
                      <a:pt x="1" y="3169"/>
                    </a:lnTo>
                    <a:lnTo>
                      <a:pt x="234" y="3169"/>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95"/>
              <p:cNvSpPr/>
              <p:nvPr/>
            </p:nvSpPr>
            <p:spPr>
              <a:xfrm>
                <a:off x="922900" y="4415650"/>
                <a:ext cx="407000" cy="80075"/>
              </a:xfrm>
              <a:custGeom>
                <a:rect b="b" l="l" r="r" t="t"/>
                <a:pathLst>
                  <a:path extrusionOk="0" h="3203" w="16280">
                    <a:moveTo>
                      <a:pt x="1" y="0"/>
                    </a:moveTo>
                    <a:lnTo>
                      <a:pt x="1"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95"/>
              <p:cNvSpPr/>
              <p:nvPr/>
            </p:nvSpPr>
            <p:spPr>
              <a:xfrm>
                <a:off x="1239800" y="4415650"/>
                <a:ext cx="90100" cy="80075"/>
              </a:xfrm>
              <a:custGeom>
                <a:rect b="b" l="l" r="r" t="t"/>
                <a:pathLst>
                  <a:path extrusionOk="0" h="3203" w="3604">
                    <a:moveTo>
                      <a:pt x="1" y="0"/>
                    </a:moveTo>
                    <a:lnTo>
                      <a:pt x="1" y="3202"/>
                    </a:lnTo>
                    <a:lnTo>
                      <a:pt x="3603" y="3202"/>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95"/>
              <p:cNvSpPr/>
              <p:nvPr/>
            </p:nvSpPr>
            <p:spPr>
              <a:xfrm>
                <a:off x="1197275" y="4415650"/>
                <a:ext cx="32550" cy="80075"/>
              </a:xfrm>
              <a:custGeom>
                <a:rect b="b" l="l" r="r" t="t"/>
                <a:pathLst>
                  <a:path extrusionOk="0" h="3203" w="1302">
                    <a:moveTo>
                      <a:pt x="0" y="0"/>
                    </a:moveTo>
                    <a:lnTo>
                      <a:pt x="0" y="3202"/>
                    </a:lnTo>
                    <a:lnTo>
                      <a:pt x="1301" y="3202"/>
                    </a:lnTo>
                    <a:lnTo>
                      <a:pt x="13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95"/>
              <p:cNvSpPr/>
              <p:nvPr/>
            </p:nvSpPr>
            <p:spPr>
              <a:xfrm>
                <a:off x="1154750" y="4415650"/>
                <a:ext cx="22525" cy="80075"/>
              </a:xfrm>
              <a:custGeom>
                <a:rect b="b" l="l" r="r" t="t"/>
                <a:pathLst>
                  <a:path extrusionOk="0" h="3203" w="901">
                    <a:moveTo>
                      <a:pt x="0" y="0"/>
                    </a:moveTo>
                    <a:lnTo>
                      <a:pt x="0" y="3202"/>
                    </a:lnTo>
                    <a:lnTo>
                      <a:pt x="901" y="3202"/>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95"/>
              <p:cNvSpPr/>
              <p:nvPr/>
            </p:nvSpPr>
            <p:spPr>
              <a:xfrm>
                <a:off x="1113875" y="4415650"/>
                <a:ext cx="11700" cy="80075"/>
              </a:xfrm>
              <a:custGeom>
                <a:rect b="b" l="l" r="r" t="t"/>
                <a:pathLst>
                  <a:path extrusionOk="0" h="3203" w="468">
                    <a:moveTo>
                      <a:pt x="1" y="0"/>
                    </a:moveTo>
                    <a:lnTo>
                      <a:pt x="1" y="3202"/>
                    </a:lnTo>
                    <a:lnTo>
                      <a:pt x="468" y="3202"/>
                    </a:lnTo>
                    <a:lnTo>
                      <a:pt x="4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95"/>
              <p:cNvSpPr/>
              <p:nvPr/>
            </p:nvSpPr>
            <p:spPr>
              <a:xfrm>
                <a:off x="1046325" y="4415650"/>
                <a:ext cx="5875" cy="80075"/>
              </a:xfrm>
              <a:custGeom>
                <a:rect b="b" l="l" r="r" t="t"/>
                <a:pathLst>
                  <a:path extrusionOk="0" h="3203" w="235">
                    <a:moveTo>
                      <a:pt x="1" y="0"/>
                    </a:moveTo>
                    <a:lnTo>
                      <a:pt x="1" y="3202"/>
                    </a:lnTo>
                    <a:lnTo>
                      <a:pt x="234" y="3202"/>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95"/>
              <p:cNvSpPr/>
              <p:nvPr/>
            </p:nvSpPr>
            <p:spPr>
              <a:xfrm>
                <a:off x="912075" y="4336425"/>
                <a:ext cx="406975" cy="80075"/>
              </a:xfrm>
              <a:custGeom>
                <a:rect b="b" l="l" r="r" t="t"/>
                <a:pathLst>
                  <a:path extrusionOk="0" h="3203" w="16279">
                    <a:moveTo>
                      <a:pt x="0" y="0"/>
                    </a:moveTo>
                    <a:lnTo>
                      <a:pt x="0"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95"/>
              <p:cNvSpPr/>
              <p:nvPr/>
            </p:nvSpPr>
            <p:spPr>
              <a:xfrm>
                <a:off x="1229800" y="4336425"/>
                <a:ext cx="89250" cy="80075"/>
              </a:xfrm>
              <a:custGeom>
                <a:rect b="b" l="l" r="r" t="t"/>
                <a:pathLst>
                  <a:path extrusionOk="0" h="3203" w="3570">
                    <a:moveTo>
                      <a:pt x="0" y="0"/>
                    </a:moveTo>
                    <a:lnTo>
                      <a:pt x="0" y="3202"/>
                    </a:lnTo>
                    <a:lnTo>
                      <a:pt x="3570" y="3202"/>
                    </a:lnTo>
                    <a:lnTo>
                      <a:pt x="357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95"/>
              <p:cNvSpPr/>
              <p:nvPr/>
            </p:nvSpPr>
            <p:spPr>
              <a:xfrm>
                <a:off x="1186425" y="4336425"/>
                <a:ext cx="32550" cy="80075"/>
              </a:xfrm>
              <a:custGeom>
                <a:rect b="b" l="l" r="r" t="t"/>
                <a:pathLst>
                  <a:path extrusionOk="0" h="3203" w="1302">
                    <a:moveTo>
                      <a:pt x="1" y="0"/>
                    </a:moveTo>
                    <a:lnTo>
                      <a:pt x="1" y="3202"/>
                    </a:lnTo>
                    <a:lnTo>
                      <a:pt x="1302" y="3202"/>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95"/>
              <p:cNvSpPr/>
              <p:nvPr/>
            </p:nvSpPr>
            <p:spPr>
              <a:xfrm>
                <a:off x="1144725" y="4336425"/>
                <a:ext cx="22550" cy="80075"/>
              </a:xfrm>
              <a:custGeom>
                <a:rect b="b" l="l" r="r" t="t"/>
                <a:pathLst>
                  <a:path extrusionOk="0" h="3203" w="902">
                    <a:moveTo>
                      <a:pt x="1" y="0"/>
                    </a:moveTo>
                    <a:lnTo>
                      <a:pt x="1" y="3202"/>
                    </a:lnTo>
                    <a:lnTo>
                      <a:pt x="902" y="3202"/>
                    </a:lnTo>
                    <a:lnTo>
                      <a:pt x="9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95"/>
              <p:cNvSpPr/>
              <p:nvPr/>
            </p:nvSpPr>
            <p:spPr>
              <a:xfrm>
                <a:off x="1103875" y="4336425"/>
                <a:ext cx="10875" cy="80075"/>
              </a:xfrm>
              <a:custGeom>
                <a:rect b="b" l="l" r="r" t="t"/>
                <a:pathLst>
                  <a:path extrusionOk="0" h="3203" w="435">
                    <a:moveTo>
                      <a:pt x="0" y="0"/>
                    </a:moveTo>
                    <a:lnTo>
                      <a:pt x="0" y="3202"/>
                    </a:lnTo>
                    <a:lnTo>
                      <a:pt x="434" y="3202"/>
                    </a:lnTo>
                    <a:lnTo>
                      <a:pt x="4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95"/>
              <p:cNvSpPr/>
              <p:nvPr/>
            </p:nvSpPr>
            <p:spPr>
              <a:xfrm>
                <a:off x="1036325" y="4336425"/>
                <a:ext cx="5025" cy="80075"/>
              </a:xfrm>
              <a:custGeom>
                <a:rect b="b" l="l" r="r" t="t"/>
                <a:pathLst>
                  <a:path extrusionOk="0" h="3203" w="201">
                    <a:moveTo>
                      <a:pt x="1" y="0"/>
                    </a:moveTo>
                    <a:lnTo>
                      <a:pt x="1" y="3202"/>
                    </a:lnTo>
                    <a:lnTo>
                      <a:pt x="201" y="3202"/>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95"/>
              <p:cNvSpPr/>
              <p:nvPr/>
            </p:nvSpPr>
            <p:spPr>
              <a:xfrm>
                <a:off x="922900" y="4257200"/>
                <a:ext cx="407000" cy="80075"/>
              </a:xfrm>
              <a:custGeom>
                <a:rect b="b" l="l" r="r" t="t"/>
                <a:pathLst>
                  <a:path extrusionOk="0" h="3203" w="16280">
                    <a:moveTo>
                      <a:pt x="1" y="0"/>
                    </a:moveTo>
                    <a:lnTo>
                      <a:pt x="1" y="3202"/>
                    </a:lnTo>
                    <a:lnTo>
                      <a:pt x="16279" y="3202"/>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95"/>
              <p:cNvSpPr/>
              <p:nvPr/>
            </p:nvSpPr>
            <p:spPr>
              <a:xfrm>
                <a:off x="1239800" y="4257200"/>
                <a:ext cx="90100" cy="80075"/>
              </a:xfrm>
              <a:custGeom>
                <a:rect b="b" l="l" r="r" t="t"/>
                <a:pathLst>
                  <a:path extrusionOk="0" h="3203" w="3604">
                    <a:moveTo>
                      <a:pt x="1" y="0"/>
                    </a:moveTo>
                    <a:lnTo>
                      <a:pt x="1" y="3202"/>
                    </a:lnTo>
                    <a:lnTo>
                      <a:pt x="3603" y="3202"/>
                    </a:lnTo>
                    <a:lnTo>
                      <a:pt x="36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95"/>
              <p:cNvSpPr/>
              <p:nvPr/>
            </p:nvSpPr>
            <p:spPr>
              <a:xfrm>
                <a:off x="1197275" y="4257200"/>
                <a:ext cx="32550" cy="80075"/>
              </a:xfrm>
              <a:custGeom>
                <a:rect b="b" l="l" r="r" t="t"/>
                <a:pathLst>
                  <a:path extrusionOk="0" h="3203" w="1302">
                    <a:moveTo>
                      <a:pt x="0" y="0"/>
                    </a:moveTo>
                    <a:lnTo>
                      <a:pt x="0" y="3202"/>
                    </a:lnTo>
                    <a:lnTo>
                      <a:pt x="1301" y="3202"/>
                    </a:lnTo>
                    <a:lnTo>
                      <a:pt x="13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95"/>
              <p:cNvSpPr/>
              <p:nvPr/>
            </p:nvSpPr>
            <p:spPr>
              <a:xfrm>
                <a:off x="1154750" y="4257200"/>
                <a:ext cx="22525" cy="80075"/>
              </a:xfrm>
              <a:custGeom>
                <a:rect b="b" l="l" r="r" t="t"/>
                <a:pathLst>
                  <a:path extrusionOk="0" h="3203" w="901">
                    <a:moveTo>
                      <a:pt x="0" y="0"/>
                    </a:moveTo>
                    <a:lnTo>
                      <a:pt x="0" y="3202"/>
                    </a:lnTo>
                    <a:lnTo>
                      <a:pt x="901" y="3202"/>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95"/>
              <p:cNvSpPr/>
              <p:nvPr/>
            </p:nvSpPr>
            <p:spPr>
              <a:xfrm>
                <a:off x="1113875" y="4257200"/>
                <a:ext cx="11700" cy="80075"/>
              </a:xfrm>
              <a:custGeom>
                <a:rect b="b" l="l" r="r" t="t"/>
                <a:pathLst>
                  <a:path extrusionOk="0" h="3203" w="468">
                    <a:moveTo>
                      <a:pt x="1" y="0"/>
                    </a:moveTo>
                    <a:lnTo>
                      <a:pt x="1" y="3202"/>
                    </a:lnTo>
                    <a:lnTo>
                      <a:pt x="468" y="3202"/>
                    </a:lnTo>
                    <a:lnTo>
                      <a:pt x="4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95"/>
              <p:cNvSpPr/>
              <p:nvPr/>
            </p:nvSpPr>
            <p:spPr>
              <a:xfrm>
                <a:off x="1046325" y="4257200"/>
                <a:ext cx="5875" cy="80075"/>
              </a:xfrm>
              <a:custGeom>
                <a:rect b="b" l="l" r="r" t="t"/>
                <a:pathLst>
                  <a:path extrusionOk="0" h="3203" w="235">
                    <a:moveTo>
                      <a:pt x="1" y="0"/>
                    </a:moveTo>
                    <a:lnTo>
                      <a:pt x="1" y="3202"/>
                    </a:lnTo>
                    <a:lnTo>
                      <a:pt x="234" y="3202"/>
                    </a:lnTo>
                    <a:lnTo>
                      <a:pt x="2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95"/>
              <p:cNvSpPr/>
              <p:nvPr/>
            </p:nvSpPr>
            <p:spPr>
              <a:xfrm>
                <a:off x="891225" y="4177975"/>
                <a:ext cx="406975" cy="79250"/>
              </a:xfrm>
              <a:custGeom>
                <a:rect b="b" l="l" r="r" t="t"/>
                <a:pathLst>
                  <a:path extrusionOk="0" h="3170" w="16279">
                    <a:moveTo>
                      <a:pt x="0" y="0"/>
                    </a:moveTo>
                    <a:lnTo>
                      <a:pt x="0" y="3169"/>
                    </a:lnTo>
                    <a:lnTo>
                      <a:pt x="16279" y="3169"/>
                    </a:lnTo>
                    <a:lnTo>
                      <a:pt x="162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95"/>
              <p:cNvSpPr/>
              <p:nvPr/>
            </p:nvSpPr>
            <p:spPr>
              <a:xfrm>
                <a:off x="1208950" y="4177975"/>
                <a:ext cx="89250" cy="79250"/>
              </a:xfrm>
              <a:custGeom>
                <a:rect b="b" l="l" r="r" t="t"/>
                <a:pathLst>
                  <a:path extrusionOk="0" h="3170" w="3570">
                    <a:moveTo>
                      <a:pt x="0" y="0"/>
                    </a:moveTo>
                    <a:lnTo>
                      <a:pt x="0" y="3169"/>
                    </a:lnTo>
                    <a:lnTo>
                      <a:pt x="3570" y="3169"/>
                    </a:lnTo>
                    <a:lnTo>
                      <a:pt x="357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95"/>
              <p:cNvSpPr/>
              <p:nvPr/>
            </p:nvSpPr>
            <p:spPr>
              <a:xfrm>
                <a:off x="1165575" y="4177975"/>
                <a:ext cx="32550" cy="79250"/>
              </a:xfrm>
              <a:custGeom>
                <a:rect b="b" l="l" r="r" t="t"/>
                <a:pathLst>
                  <a:path extrusionOk="0" h="3170" w="1302">
                    <a:moveTo>
                      <a:pt x="1" y="0"/>
                    </a:moveTo>
                    <a:lnTo>
                      <a:pt x="1" y="3169"/>
                    </a:lnTo>
                    <a:lnTo>
                      <a:pt x="1302" y="3169"/>
                    </a:lnTo>
                    <a:lnTo>
                      <a:pt x="13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95"/>
              <p:cNvSpPr/>
              <p:nvPr/>
            </p:nvSpPr>
            <p:spPr>
              <a:xfrm>
                <a:off x="1123900" y="4177975"/>
                <a:ext cx="22525" cy="79250"/>
              </a:xfrm>
              <a:custGeom>
                <a:rect b="b" l="l" r="r" t="t"/>
                <a:pathLst>
                  <a:path extrusionOk="0" h="3170" w="901">
                    <a:moveTo>
                      <a:pt x="0" y="0"/>
                    </a:moveTo>
                    <a:lnTo>
                      <a:pt x="0" y="3169"/>
                    </a:lnTo>
                    <a:lnTo>
                      <a:pt x="901" y="3169"/>
                    </a:lnTo>
                    <a:lnTo>
                      <a:pt x="9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95"/>
              <p:cNvSpPr/>
              <p:nvPr/>
            </p:nvSpPr>
            <p:spPr>
              <a:xfrm>
                <a:off x="1083025" y="4177975"/>
                <a:ext cx="10875" cy="79250"/>
              </a:xfrm>
              <a:custGeom>
                <a:rect b="b" l="l" r="r" t="t"/>
                <a:pathLst>
                  <a:path extrusionOk="0" h="3170" w="435">
                    <a:moveTo>
                      <a:pt x="1" y="0"/>
                    </a:moveTo>
                    <a:lnTo>
                      <a:pt x="1" y="3169"/>
                    </a:lnTo>
                    <a:lnTo>
                      <a:pt x="434" y="3169"/>
                    </a:lnTo>
                    <a:lnTo>
                      <a:pt x="4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95"/>
              <p:cNvSpPr/>
              <p:nvPr/>
            </p:nvSpPr>
            <p:spPr>
              <a:xfrm>
                <a:off x="1015475" y="4177975"/>
                <a:ext cx="5025" cy="79250"/>
              </a:xfrm>
              <a:custGeom>
                <a:rect b="b" l="l" r="r" t="t"/>
                <a:pathLst>
                  <a:path extrusionOk="0" h="3170" w="201">
                    <a:moveTo>
                      <a:pt x="1" y="0"/>
                    </a:moveTo>
                    <a:lnTo>
                      <a:pt x="1" y="3169"/>
                    </a:lnTo>
                    <a:lnTo>
                      <a:pt x="201" y="3169"/>
                    </a:lnTo>
                    <a:lnTo>
                      <a:pt x="2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5" name="Google Shape;1725;p95"/>
            <p:cNvGrpSpPr/>
            <p:nvPr/>
          </p:nvGrpSpPr>
          <p:grpSpPr>
            <a:xfrm>
              <a:off x="2025375" y="2748600"/>
              <a:ext cx="2517650" cy="1906400"/>
              <a:chOff x="2025375" y="2748600"/>
              <a:chExt cx="2517650" cy="1906400"/>
            </a:xfrm>
          </p:grpSpPr>
          <p:grpSp>
            <p:nvGrpSpPr>
              <p:cNvPr id="1726" name="Google Shape;1726;p95"/>
              <p:cNvGrpSpPr/>
              <p:nvPr/>
            </p:nvGrpSpPr>
            <p:grpSpPr>
              <a:xfrm>
                <a:off x="2025375" y="2748600"/>
                <a:ext cx="2517650" cy="1906400"/>
                <a:chOff x="2025375" y="2748600"/>
                <a:chExt cx="2517650" cy="1906400"/>
              </a:xfrm>
            </p:grpSpPr>
            <p:sp>
              <p:nvSpPr>
                <p:cNvPr id="1727" name="Google Shape;1727;p95"/>
                <p:cNvSpPr/>
                <p:nvPr/>
              </p:nvSpPr>
              <p:spPr>
                <a:xfrm>
                  <a:off x="2921000" y="4093375"/>
                  <a:ext cx="507050" cy="561625"/>
                </a:xfrm>
                <a:custGeom>
                  <a:rect b="b" l="l" r="r" t="t"/>
                  <a:pathLst>
                    <a:path extrusionOk="0" h="22465" w="20282">
                      <a:moveTo>
                        <a:pt x="15947" y="0"/>
                      </a:moveTo>
                      <a:cubicBezTo>
                        <a:pt x="8017" y="0"/>
                        <a:pt x="1" y="6620"/>
                        <a:pt x="1" y="6620"/>
                      </a:cubicBezTo>
                      <a:lnTo>
                        <a:pt x="6772" y="22465"/>
                      </a:lnTo>
                      <a:lnTo>
                        <a:pt x="20282" y="22465"/>
                      </a:lnTo>
                      <a:lnTo>
                        <a:pt x="18147" y="182"/>
                      </a:lnTo>
                      <a:cubicBezTo>
                        <a:pt x="17419" y="57"/>
                        <a:pt x="16683" y="0"/>
                        <a:pt x="15947"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95"/>
                <p:cNvSpPr/>
                <p:nvPr/>
              </p:nvSpPr>
              <p:spPr>
                <a:xfrm>
                  <a:off x="3575650" y="3931950"/>
                  <a:ext cx="540400" cy="722225"/>
                </a:xfrm>
                <a:custGeom>
                  <a:rect b="b" l="l" r="r" t="t"/>
                  <a:pathLst>
                    <a:path extrusionOk="0" h="28889" w="21616">
                      <a:moveTo>
                        <a:pt x="17681" y="0"/>
                      </a:moveTo>
                      <a:cubicBezTo>
                        <a:pt x="4459" y="0"/>
                        <a:pt x="0" y="9941"/>
                        <a:pt x="0" y="9941"/>
                      </a:cubicBezTo>
                      <a:lnTo>
                        <a:pt x="8106" y="28888"/>
                      </a:lnTo>
                      <a:lnTo>
                        <a:pt x="21615" y="28888"/>
                      </a:lnTo>
                      <a:lnTo>
                        <a:pt x="17879" y="1"/>
                      </a:lnTo>
                      <a:cubicBezTo>
                        <a:pt x="17813" y="0"/>
                        <a:pt x="17747" y="0"/>
                        <a:pt x="17681"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95"/>
                <p:cNvSpPr/>
                <p:nvPr/>
              </p:nvSpPr>
              <p:spPr>
                <a:xfrm>
                  <a:off x="2921000" y="4093375"/>
                  <a:ext cx="507050" cy="561625"/>
                </a:xfrm>
                <a:custGeom>
                  <a:rect b="b" l="l" r="r" t="t"/>
                  <a:pathLst>
                    <a:path extrusionOk="0" h="22465" w="20282">
                      <a:moveTo>
                        <a:pt x="15947" y="0"/>
                      </a:moveTo>
                      <a:cubicBezTo>
                        <a:pt x="8017" y="0"/>
                        <a:pt x="1" y="6620"/>
                        <a:pt x="1" y="6620"/>
                      </a:cubicBezTo>
                      <a:lnTo>
                        <a:pt x="6772" y="22465"/>
                      </a:lnTo>
                      <a:lnTo>
                        <a:pt x="20282" y="22465"/>
                      </a:lnTo>
                      <a:lnTo>
                        <a:pt x="18147" y="182"/>
                      </a:lnTo>
                      <a:cubicBezTo>
                        <a:pt x="17419" y="57"/>
                        <a:pt x="16683" y="0"/>
                        <a:pt x="159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95"/>
                <p:cNvSpPr/>
                <p:nvPr/>
              </p:nvSpPr>
              <p:spPr>
                <a:xfrm>
                  <a:off x="3575650" y="3931950"/>
                  <a:ext cx="540400" cy="722225"/>
                </a:xfrm>
                <a:custGeom>
                  <a:rect b="b" l="l" r="r" t="t"/>
                  <a:pathLst>
                    <a:path extrusionOk="0" h="28889" w="21616">
                      <a:moveTo>
                        <a:pt x="17681" y="0"/>
                      </a:moveTo>
                      <a:cubicBezTo>
                        <a:pt x="4459" y="0"/>
                        <a:pt x="0" y="9941"/>
                        <a:pt x="0" y="9941"/>
                      </a:cubicBezTo>
                      <a:lnTo>
                        <a:pt x="8106" y="28888"/>
                      </a:lnTo>
                      <a:lnTo>
                        <a:pt x="21615" y="28888"/>
                      </a:lnTo>
                      <a:lnTo>
                        <a:pt x="17879" y="1"/>
                      </a:lnTo>
                      <a:cubicBezTo>
                        <a:pt x="17813" y="0"/>
                        <a:pt x="17747" y="0"/>
                        <a:pt x="176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95"/>
                <p:cNvSpPr/>
                <p:nvPr/>
              </p:nvSpPr>
              <p:spPr>
                <a:xfrm>
                  <a:off x="2921000" y="4093375"/>
                  <a:ext cx="507050" cy="561625"/>
                </a:xfrm>
                <a:custGeom>
                  <a:rect b="b" l="l" r="r" t="t"/>
                  <a:pathLst>
                    <a:path extrusionOk="0" h="22465" w="20282">
                      <a:moveTo>
                        <a:pt x="15947" y="0"/>
                      </a:moveTo>
                      <a:cubicBezTo>
                        <a:pt x="8017" y="0"/>
                        <a:pt x="1" y="6620"/>
                        <a:pt x="1" y="6620"/>
                      </a:cubicBezTo>
                      <a:lnTo>
                        <a:pt x="6772" y="22465"/>
                      </a:lnTo>
                      <a:lnTo>
                        <a:pt x="20282" y="22465"/>
                      </a:lnTo>
                      <a:lnTo>
                        <a:pt x="19615" y="15359"/>
                      </a:lnTo>
                      <a:lnTo>
                        <a:pt x="18147" y="182"/>
                      </a:lnTo>
                      <a:cubicBezTo>
                        <a:pt x="17419" y="57"/>
                        <a:pt x="16683" y="0"/>
                        <a:pt x="159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95"/>
                <p:cNvSpPr/>
                <p:nvPr/>
              </p:nvSpPr>
              <p:spPr>
                <a:xfrm>
                  <a:off x="3575650" y="3932750"/>
                  <a:ext cx="540400" cy="722250"/>
                </a:xfrm>
                <a:custGeom>
                  <a:rect b="b" l="l" r="r" t="t"/>
                  <a:pathLst>
                    <a:path extrusionOk="0" h="28890" w="21616">
                      <a:moveTo>
                        <a:pt x="17583" y="1"/>
                      </a:moveTo>
                      <a:cubicBezTo>
                        <a:pt x="4444" y="1"/>
                        <a:pt x="0" y="9909"/>
                        <a:pt x="0" y="9909"/>
                      </a:cubicBezTo>
                      <a:lnTo>
                        <a:pt x="8106" y="28890"/>
                      </a:lnTo>
                      <a:lnTo>
                        <a:pt x="21615" y="28890"/>
                      </a:lnTo>
                      <a:lnTo>
                        <a:pt x="18847" y="7441"/>
                      </a:lnTo>
                      <a:lnTo>
                        <a:pt x="17846" y="2"/>
                      </a:lnTo>
                      <a:cubicBezTo>
                        <a:pt x="17758" y="1"/>
                        <a:pt x="17670" y="1"/>
                        <a:pt x="175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95"/>
                <p:cNvSpPr/>
                <p:nvPr/>
              </p:nvSpPr>
              <p:spPr>
                <a:xfrm>
                  <a:off x="2921000" y="4093550"/>
                  <a:ext cx="490375" cy="561450"/>
                </a:xfrm>
                <a:custGeom>
                  <a:rect b="b" l="l" r="r" t="t"/>
                  <a:pathLst>
                    <a:path extrusionOk="0" h="22458" w="19615">
                      <a:moveTo>
                        <a:pt x="15985" y="0"/>
                      </a:moveTo>
                      <a:cubicBezTo>
                        <a:pt x="8042" y="0"/>
                        <a:pt x="1" y="6613"/>
                        <a:pt x="1" y="6613"/>
                      </a:cubicBezTo>
                      <a:lnTo>
                        <a:pt x="6772" y="22458"/>
                      </a:lnTo>
                      <a:lnTo>
                        <a:pt x="6605" y="19522"/>
                      </a:lnTo>
                      <a:cubicBezTo>
                        <a:pt x="11042" y="18521"/>
                        <a:pt x="15412" y="17120"/>
                        <a:pt x="19615" y="15352"/>
                      </a:cubicBezTo>
                      <a:lnTo>
                        <a:pt x="18147" y="175"/>
                      </a:lnTo>
                      <a:cubicBezTo>
                        <a:pt x="17431" y="55"/>
                        <a:pt x="16708" y="0"/>
                        <a:pt x="1598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95"/>
                <p:cNvSpPr/>
                <p:nvPr/>
              </p:nvSpPr>
              <p:spPr>
                <a:xfrm>
                  <a:off x="3575650" y="3932750"/>
                  <a:ext cx="471175" cy="722250"/>
                </a:xfrm>
                <a:custGeom>
                  <a:rect b="b" l="l" r="r" t="t"/>
                  <a:pathLst>
                    <a:path extrusionOk="0" h="28890" w="18847">
                      <a:moveTo>
                        <a:pt x="17583" y="1"/>
                      </a:moveTo>
                      <a:cubicBezTo>
                        <a:pt x="4444" y="1"/>
                        <a:pt x="0" y="9909"/>
                        <a:pt x="0" y="9909"/>
                      </a:cubicBezTo>
                      <a:lnTo>
                        <a:pt x="8106" y="28890"/>
                      </a:lnTo>
                      <a:lnTo>
                        <a:pt x="5170" y="16114"/>
                      </a:lnTo>
                      <a:cubicBezTo>
                        <a:pt x="9907" y="13512"/>
                        <a:pt x="14444" y="10610"/>
                        <a:pt x="18847" y="7441"/>
                      </a:cubicBezTo>
                      <a:lnTo>
                        <a:pt x="17846" y="2"/>
                      </a:lnTo>
                      <a:cubicBezTo>
                        <a:pt x="17758" y="1"/>
                        <a:pt x="17670" y="1"/>
                        <a:pt x="175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95"/>
                <p:cNvSpPr/>
                <p:nvPr/>
              </p:nvSpPr>
              <p:spPr>
                <a:xfrm>
                  <a:off x="2025375" y="2748600"/>
                  <a:ext cx="2006450" cy="1597850"/>
                </a:xfrm>
                <a:custGeom>
                  <a:rect b="b" l="l" r="r" t="t"/>
                  <a:pathLst>
                    <a:path extrusionOk="0" h="63914" w="80258">
                      <a:moveTo>
                        <a:pt x="40129" y="1"/>
                      </a:moveTo>
                      <a:cubicBezTo>
                        <a:pt x="17980" y="1"/>
                        <a:pt x="0" y="14311"/>
                        <a:pt x="0" y="31957"/>
                      </a:cubicBezTo>
                      <a:cubicBezTo>
                        <a:pt x="0" y="49603"/>
                        <a:pt x="17980" y="63913"/>
                        <a:pt x="40129" y="63913"/>
                      </a:cubicBezTo>
                      <a:cubicBezTo>
                        <a:pt x="62278" y="63913"/>
                        <a:pt x="80257" y="49603"/>
                        <a:pt x="80257" y="31957"/>
                      </a:cubicBezTo>
                      <a:cubicBezTo>
                        <a:pt x="80257" y="14311"/>
                        <a:pt x="62278" y="1"/>
                        <a:pt x="401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95"/>
                <p:cNvSpPr/>
                <p:nvPr/>
              </p:nvSpPr>
              <p:spPr>
                <a:xfrm>
                  <a:off x="2026200" y="2933275"/>
                  <a:ext cx="2005625" cy="1414000"/>
                </a:xfrm>
                <a:custGeom>
                  <a:rect b="b" l="l" r="r" t="t"/>
                  <a:pathLst>
                    <a:path extrusionOk="0" h="56560" w="80225">
                      <a:moveTo>
                        <a:pt x="64653" y="0"/>
                      </a:moveTo>
                      <a:cubicBezTo>
                        <a:pt x="59965" y="0"/>
                        <a:pt x="54005" y="7316"/>
                        <a:pt x="53405" y="17298"/>
                      </a:cubicBezTo>
                      <a:cubicBezTo>
                        <a:pt x="52805" y="26738"/>
                        <a:pt x="57208" y="36312"/>
                        <a:pt x="63713" y="42016"/>
                      </a:cubicBezTo>
                      <a:cubicBezTo>
                        <a:pt x="57630" y="48150"/>
                        <a:pt x="48052" y="52283"/>
                        <a:pt x="37008" y="52283"/>
                      </a:cubicBezTo>
                      <a:cubicBezTo>
                        <a:pt x="33578" y="52283"/>
                        <a:pt x="30005" y="51884"/>
                        <a:pt x="26353" y="51022"/>
                      </a:cubicBezTo>
                      <a:cubicBezTo>
                        <a:pt x="9974" y="47186"/>
                        <a:pt x="701" y="32209"/>
                        <a:pt x="34" y="23536"/>
                      </a:cubicBezTo>
                      <a:cubicBezTo>
                        <a:pt x="34" y="23870"/>
                        <a:pt x="0" y="24237"/>
                        <a:pt x="0" y="24570"/>
                      </a:cubicBezTo>
                      <a:cubicBezTo>
                        <a:pt x="0" y="42250"/>
                        <a:pt x="17947" y="56560"/>
                        <a:pt x="40096" y="56560"/>
                      </a:cubicBezTo>
                      <a:cubicBezTo>
                        <a:pt x="51971" y="56560"/>
                        <a:pt x="62612" y="52457"/>
                        <a:pt x="69984" y="45919"/>
                      </a:cubicBezTo>
                      <a:lnTo>
                        <a:pt x="70017" y="45885"/>
                      </a:lnTo>
                      <a:cubicBezTo>
                        <a:pt x="70084" y="45819"/>
                        <a:pt x="70151" y="45752"/>
                        <a:pt x="70217" y="45685"/>
                      </a:cubicBezTo>
                      <a:cubicBezTo>
                        <a:pt x="70517" y="45418"/>
                        <a:pt x="70851" y="45118"/>
                        <a:pt x="71151" y="44818"/>
                      </a:cubicBezTo>
                      <a:lnTo>
                        <a:pt x="71518" y="44451"/>
                      </a:lnTo>
                      <a:cubicBezTo>
                        <a:pt x="71752" y="44218"/>
                        <a:pt x="71985" y="43984"/>
                        <a:pt x="72219" y="43751"/>
                      </a:cubicBezTo>
                      <a:cubicBezTo>
                        <a:pt x="72352" y="43584"/>
                        <a:pt x="72486" y="43417"/>
                        <a:pt x="72619" y="43284"/>
                      </a:cubicBezTo>
                      <a:cubicBezTo>
                        <a:pt x="72819" y="43050"/>
                        <a:pt x="73053" y="42850"/>
                        <a:pt x="73219" y="42616"/>
                      </a:cubicBezTo>
                      <a:lnTo>
                        <a:pt x="73620" y="42116"/>
                      </a:lnTo>
                      <a:cubicBezTo>
                        <a:pt x="73820" y="41916"/>
                        <a:pt x="73987" y="41682"/>
                        <a:pt x="74153" y="41449"/>
                      </a:cubicBezTo>
                      <a:lnTo>
                        <a:pt x="74587" y="40915"/>
                      </a:lnTo>
                      <a:cubicBezTo>
                        <a:pt x="74754" y="40715"/>
                        <a:pt x="74921" y="40482"/>
                        <a:pt x="75054" y="40248"/>
                      </a:cubicBezTo>
                      <a:cubicBezTo>
                        <a:pt x="75221" y="40015"/>
                        <a:pt x="75321" y="39881"/>
                        <a:pt x="75454" y="39714"/>
                      </a:cubicBezTo>
                      <a:cubicBezTo>
                        <a:pt x="75588" y="39514"/>
                        <a:pt x="75755" y="39247"/>
                        <a:pt x="75921" y="38981"/>
                      </a:cubicBezTo>
                      <a:cubicBezTo>
                        <a:pt x="76055" y="38747"/>
                        <a:pt x="76155" y="38647"/>
                        <a:pt x="76255" y="38480"/>
                      </a:cubicBezTo>
                      <a:cubicBezTo>
                        <a:pt x="76455" y="38113"/>
                        <a:pt x="76655" y="37746"/>
                        <a:pt x="76889" y="37379"/>
                      </a:cubicBezTo>
                      <a:cubicBezTo>
                        <a:pt x="76989" y="37146"/>
                        <a:pt x="77089" y="36946"/>
                        <a:pt x="77222" y="36746"/>
                      </a:cubicBezTo>
                      <a:cubicBezTo>
                        <a:pt x="77322" y="36512"/>
                        <a:pt x="77489" y="36212"/>
                        <a:pt x="77623" y="35945"/>
                      </a:cubicBezTo>
                      <a:cubicBezTo>
                        <a:pt x="77723" y="35678"/>
                        <a:pt x="77789" y="35545"/>
                        <a:pt x="77889" y="35345"/>
                      </a:cubicBezTo>
                      <a:cubicBezTo>
                        <a:pt x="77989" y="35144"/>
                        <a:pt x="78090" y="34844"/>
                        <a:pt x="78190" y="34611"/>
                      </a:cubicBezTo>
                      <a:cubicBezTo>
                        <a:pt x="78290" y="34377"/>
                        <a:pt x="78356" y="34210"/>
                        <a:pt x="78456" y="33977"/>
                      </a:cubicBezTo>
                      <a:cubicBezTo>
                        <a:pt x="78523" y="33743"/>
                        <a:pt x="78623" y="33510"/>
                        <a:pt x="78723" y="33276"/>
                      </a:cubicBezTo>
                      <a:cubicBezTo>
                        <a:pt x="78790" y="33010"/>
                        <a:pt x="78857" y="32843"/>
                        <a:pt x="78923" y="32609"/>
                      </a:cubicBezTo>
                      <a:cubicBezTo>
                        <a:pt x="79024" y="32376"/>
                        <a:pt x="79090" y="32109"/>
                        <a:pt x="79157" y="31875"/>
                      </a:cubicBezTo>
                      <a:cubicBezTo>
                        <a:pt x="79257" y="31609"/>
                        <a:pt x="79290" y="31442"/>
                        <a:pt x="79357" y="31208"/>
                      </a:cubicBezTo>
                      <a:cubicBezTo>
                        <a:pt x="79390" y="30975"/>
                        <a:pt x="79491" y="30708"/>
                        <a:pt x="79557" y="30441"/>
                      </a:cubicBezTo>
                      <a:cubicBezTo>
                        <a:pt x="79591" y="30174"/>
                        <a:pt x="79624" y="30007"/>
                        <a:pt x="79691" y="29807"/>
                      </a:cubicBezTo>
                      <a:cubicBezTo>
                        <a:pt x="79757" y="29507"/>
                        <a:pt x="79791" y="29207"/>
                        <a:pt x="79857" y="28907"/>
                      </a:cubicBezTo>
                      <a:cubicBezTo>
                        <a:pt x="79891" y="28740"/>
                        <a:pt x="79924" y="28573"/>
                        <a:pt x="79924" y="28373"/>
                      </a:cubicBezTo>
                      <a:cubicBezTo>
                        <a:pt x="80024" y="27906"/>
                        <a:pt x="80058" y="27439"/>
                        <a:pt x="80124" y="26939"/>
                      </a:cubicBezTo>
                      <a:cubicBezTo>
                        <a:pt x="80191" y="26171"/>
                        <a:pt x="80224" y="25371"/>
                        <a:pt x="80224" y="24570"/>
                      </a:cubicBezTo>
                      <a:cubicBezTo>
                        <a:pt x="80224" y="14863"/>
                        <a:pt x="74787" y="6157"/>
                        <a:pt x="66181" y="286"/>
                      </a:cubicBezTo>
                      <a:cubicBezTo>
                        <a:pt x="65694" y="93"/>
                        <a:pt x="65182" y="0"/>
                        <a:pt x="646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95"/>
                <p:cNvSpPr/>
                <p:nvPr/>
              </p:nvSpPr>
              <p:spPr>
                <a:xfrm>
                  <a:off x="2619125" y="2761800"/>
                  <a:ext cx="830625" cy="111100"/>
                </a:xfrm>
                <a:custGeom>
                  <a:rect b="b" l="l" r="r" t="t"/>
                  <a:pathLst>
                    <a:path extrusionOk="0" h="4444" w="33225">
                      <a:moveTo>
                        <a:pt x="16031" y="1"/>
                      </a:moveTo>
                      <a:cubicBezTo>
                        <a:pt x="12673" y="1"/>
                        <a:pt x="8915" y="333"/>
                        <a:pt x="4837" y="1208"/>
                      </a:cubicBezTo>
                      <a:lnTo>
                        <a:pt x="0" y="3142"/>
                      </a:lnTo>
                      <a:cubicBezTo>
                        <a:pt x="134" y="3109"/>
                        <a:pt x="1201" y="2875"/>
                        <a:pt x="2902" y="2609"/>
                      </a:cubicBezTo>
                      <a:cubicBezTo>
                        <a:pt x="5166" y="2264"/>
                        <a:pt x="8596" y="1872"/>
                        <a:pt x="12528" y="1872"/>
                      </a:cubicBezTo>
                      <a:cubicBezTo>
                        <a:pt x="17345" y="1872"/>
                        <a:pt x="22915" y="2460"/>
                        <a:pt x="28020" y="4443"/>
                      </a:cubicBezTo>
                      <a:lnTo>
                        <a:pt x="30722" y="3843"/>
                      </a:lnTo>
                      <a:lnTo>
                        <a:pt x="33224" y="3309"/>
                      </a:lnTo>
                      <a:cubicBezTo>
                        <a:pt x="33224" y="3309"/>
                        <a:pt x="26626" y="1"/>
                        <a:pt x="160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95"/>
                <p:cNvSpPr/>
                <p:nvPr/>
              </p:nvSpPr>
              <p:spPr>
                <a:xfrm>
                  <a:off x="2691675" y="2782825"/>
                  <a:ext cx="696350" cy="90075"/>
                </a:xfrm>
                <a:custGeom>
                  <a:rect b="b" l="l" r="r" t="t"/>
                  <a:pathLst>
                    <a:path extrusionOk="0" h="3603" w="27854">
                      <a:moveTo>
                        <a:pt x="11696" y="0"/>
                      </a:moveTo>
                      <a:cubicBezTo>
                        <a:pt x="8720" y="0"/>
                        <a:pt x="5460" y="285"/>
                        <a:pt x="1969" y="1000"/>
                      </a:cubicBezTo>
                      <a:lnTo>
                        <a:pt x="0" y="1768"/>
                      </a:lnTo>
                      <a:cubicBezTo>
                        <a:pt x="2264" y="1423"/>
                        <a:pt x="5694" y="1031"/>
                        <a:pt x="9626" y="1031"/>
                      </a:cubicBezTo>
                      <a:cubicBezTo>
                        <a:pt x="14443" y="1031"/>
                        <a:pt x="20013" y="1619"/>
                        <a:pt x="25118" y="3602"/>
                      </a:cubicBezTo>
                      <a:lnTo>
                        <a:pt x="27854" y="3035"/>
                      </a:lnTo>
                      <a:cubicBezTo>
                        <a:pt x="24781" y="1773"/>
                        <a:pt x="19124" y="0"/>
                        <a:pt x="116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95"/>
                <p:cNvSpPr/>
                <p:nvPr/>
              </p:nvSpPr>
              <p:spPr>
                <a:xfrm>
                  <a:off x="3888350" y="2830325"/>
                  <a:ext cx="366125" cy="371800"/>
                </a:xfrm>
                <a:custGeom>
                  <a:rect b="b" l="l" r="r" t="t"/>
                  <a:pathLst>
                    <a:path extrusionOk="0" h="14872" w="14645">
                      <a:moveTo>
                        <a:pt x="13110" y="1"/>
                      </a:moveTo>
                      <a:cubicBezTo>
                        <a:pt x="3103" y="1902"/>
                        <a:pt x="1" y="7807"/>
                        <a:pt x="1" y="7807"/>
                      </a:cubicBezTo>
                      <a:cubicBezTo>
                        <a:pt x="1" y="7807"/>
                        <a:pt x="7506" y="14872"/>
                        <a:pt x="10761" y="14872"/>
                      </a:cubicBezTo>
                      <a:cubicBezTo>
                        <a:pt x="11412" y="14872"/>
                        <a:pt x="11893" y="14589"/>
                        <a:pt x="12110" y="13911"/>
                      </a:cubicBezTo>
                      <a:cubicBezTo>
                        <a:pt x="13444" y="9808"/>
                        <a:pt x="13110" y="1802"/>
                        <a:pt x="13110" y="1802"/>
                      </a:cubicBezTo>
                      <a:cubicBezTo>
                        <a:pt x="14645" y="335"/>
                        <a:pt x="13110" y="1"/>
                        <a:pt x="131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95"/>
                <p:cNvSpPr/>
                <p:nvPr/>
              </p:nvSpPr>
              <p:spPr>
                <a:xfrm>
                  <a:off x="3386325" y="2997125"/>
                  <a:ext cx="1144175" cy="1100800"/>
                </a:xfrm>
                <a:custGeom>
                  <a:rect b="b" l="l" r="r" t="t"/>
                  <a:pathLst>
                    <a:path extrusionOk="0" h="44032" w="45767">
                      <a:moveTo>
                        <a:pt x="19081" y="0"/>
                      </a:moveTo>
                      <a:cubicBezTo>
                        <a:pt x="8540" y="0"/>
                        <a:pt x="1" y="9841"/>
                        <a:pt x="1" y="22016"/>
                      </a:cubicBezTo>
                      <a:cubicBezTo>
                        <a:pt x="1" y="34192"/>
                        <a:pt x="8540" y="44032"/>
                        <a:pt x="19081" y="44032"/>
                      </a:cubicBezTo>
                      <a:cubicBezTo>
                        <a:pt x="26053" y="44032"/>
                        <a:pt x="32157" y="39696"/>
                        <a:pt x="35493" y="33224"/>
                      </a:cubicBezTo>
                      <a:cubicBezTo>
                        <a:pt x="35493" y="33224"/>
                        <a:pt x="45400" y="28621"/>
                        <a:pt x="45767" y="26486"/>
                      </a:cubicBezTo>
                      <a:lnTo>
                        <a:pt x="40263" y="16946"/>
                      </a:lnTo>
                      <a:lnTo>
                        <a:pt x="37695" y="17246"/>
                      </a:lnTo>
                      <a:cubicBezTo>
                        <a:pt x="35793" y="7372"/>
                        <a:pt x="28188" y="0"/>
                        <a:pt x="190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95"/>
                <p:cNvSpPr/>
                <p:nvPr/>
              </p:nvSpPr>
              <p:spPr>
                <a:xfrm>
                  <a:off x="3551450" y="3008800"/>
                  <a:ext cx="245200" cy="175775"/>
                </a:xfrm>
                <a:custGeom>
                  <a:rect b="b" l="l" r="r" t="t"/>
                  <a:pathLst>
                    <a:path extrusionOk="0" h="7031" w="9808">
                      <a:moveTo>
                        <a:pt x="8573" y="0"/>
                      </a:moveTo>
                      <a:cubicBezTo>
                        <a:pt x="5304" y="801"/>
                        <a:pt x="2336" y="2502"/>
                        <a:pt x="1" y="4871"/>
                      </a:cubicBezTo>
                      <a:cubicBezTo>
                        <a:pt x="1407" y="5618"/>
                        <a:pt x="4391" y="7031"/>
                        <a:pt x="6589" y="7031"/>
                      </a:cubicBezTo>
                      <a:cubicBezTo>
                        <a:pt x="7727" y="7031"/>
                        <a:pt x="8653" y="6652"/>
                        <a:pt x="9040" y="5604"/>
                      </a:cubicBezTo>
                      <a:cubicBezTo>
                        <a:pt x="9808" y="3570"/>
                        <a:pt x="9241" y="1502"/>
                        <a:pt x="857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95"/>
                <p:cNvSpPr/>
                <p:nvPr/>
              </p:nvSpPr>
              <p:spPr>
                <a:xfrm>
                  <a:off x="4179400" y="3365725"/>
                  <a:ext cx="149300" cy="143450"/>
                </a:xfrm>
                <a:custGeom>
                  <a:rect b="b" l="l" r="r" t="t"/>
                  <a:pathLst>
                    <a:path extrusionOk="0" h="5738" w="5972">
                      <a:moveTo>
                        <a:pt x="5371" y="0"/>
                      </a:moveTo>
                      <a:cubicBezTo>
                        <a:pt x="1602" y="1101"/>
                        <a:pt x="1" y="5738"/>
                        <a:pt x="1" y="5738"/>
                      </a:cubicBezTo>
                      <a:cubicBezTo>
                        <a:pt x="1945" y="2639"/>
                        <a:pt x="5300" y="2501"/>
                        <a:pt x="5884" y="2501"/>
                      </a:cubicBezTo>
                      <a:cubicBezTo>
                        <a:pt x="5941" y="2501"/>
                        <a:pt x="5972" y="2502"/>
                        <a:pt x="5972" y="2502"/>
                      </a:cubicBezTo>
                      <a:cubicBezTo>
                        <a:pt x="5805" y="1635"/>
                        <a:pt x="5605" y="801"/>
                        <a:pt x="53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95"/>
                <p:cNvSpPr/>
                <p:nvPr/>
              </p:nvSpPr>
              <p:spPr>
                <a:xfrm>
                  <a:off x="3386325" y="3543350"/>
                  <a:ext cx="887325" cy="554575"/>
                </a:xfrm>
                <a:custGeom>
                  <a:rect b="b" l="l" r="r" t="t"/>
                  <a:pathLst>
                    <a:path extrusionOk="0" h="22183" w="35493">
                      <a:moveTo>
                        <a:pt x="1" y="0"/>
                      </a:moveTo>
                      <a:lnTo>
                        <a:pt x="1" y="167"/>
                      </a:lnTo>
                      <a:cubicBezTo>
                        <a:pt x="1" y="12309"/>
                        <a:pt x="8540" y="22183"/>
                        <a:pt x="19081" y="22183"/>
                      </a:cubicBezTo>
                      <a:cubicBezTo>
                        <a:pt x="26053" y="22183"/>
                        <a:pt x="32157" y="17847"/>
                        <a:pt x="35493" y="11375"/>
                      </a:cubicBezTo>
                      <a:lnTo>
                        <a:pt x="35493" y="11375"/>
                      </a:lnTo>
                      <a:cubicBezTo>
                        <a:pt x="35493" y="11375"/>
                        <a:pt x="31421" y="12895"/>
                        <a:pt x="27373" y="12895"/>
                      </a:cubicBezTo>
                      <a:cubicBezTo>
                        <a:pt x="26024" y="12895"/>
                        <a:pt x="24677" y="12726"/>
                        <a:pt x="23484" y="12276"/>
                      </a:cubicBezTo>
                      <a:lnTo>
                        <a:pt x="23484" y="12276"/>
                      </a:lnTo>
                      <a:cubicBezTo>
                        <a:pt x="23951" y="14277"/>
                        <a:pt x="25519" y="15912"/>
                        <a:pt x="27521" y="16446"/>
                      </a:cubicBezTo>
                      <a:cubicBezTo>
                        <a:pt x="27521" y="16446"/>
                        <a:pt x="25139" y="19584"/>
                        <a:pt x="19947" y="19584"/>
                      </a:cubicBezTo>
                      <a:cubicBezTo>
                        <a:pt x="18243" y="19584"/>
                        <a:pt x="16236" y="19246"/>
                        <a:pt x="13911" y="18347"/>
                      </a:cubicBezTo>
                      <a:cubicBezTo>
                        <a:pt x="6439" y="15478"/>
                        <a:pt x="1402" y="783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95"/>
                <p:cNvSpPr/>
                <p:nvPr/>
              </p:nvSpPr>
              <p:spPr>
                <a:xfrm>
                  <a:off x="4178575" y="3420750"/>
                  <a:ext cx="364450" cy="309600"/>
                </a:xfrm>
                <a:custGeom>
                  <a:rect b="b" l="l" r="r" t="t"/>
                  <a:pathLst>
                    <a:path extrusionOk="0" h="12384" w="14578">
                      <a:moveTo>
                        <a:pt x="8573" y="1"/>
                      </a:moveTo>
                      <a:cubicBezTo>
                        <a:pt x="6171" y="1"/>
                        <a:pt x="0" y="8207"/>
                        <a:pt x="801" y="10375"/>
                      </a:cubicBezTo>
                      <a:cubicBezTo>
                        <a:pt x="1314" y="11752"/>
                        <a:pt x="3848" y="12383"/>
                        <a:pt x="6568" y="12383"/>
                      </a:cubicBezTo>
                      <a:cubicBezTo>
                        <a:pt x="10040" y="12383"/>
                        <a:pt x="13815" y="11355"/>
                        <a:pt x="14077" y="9541"/>
                      </a:cubicBezTo>
                      <a:cubicBezTo>
                        <a:pt x="14577" y="6339"/>
                        <a:pt x="10641" y="1"/>
                        <a:pt x="85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95"/>
                <p:cNvSpPr/>
                <p:nvPr/>
              </p:nvSpPr>
              <p:spPr>
                <a:xfrm>
                  <a:off x="4306150" y="3576325"/>
                  <a:ext cx="61750" cy="95700"/>
                </a:xfrm>
                <a:custGeom>
                  <a:rect b="b" l="l" r="r" t="t"/>
                  <a:pathLst>
                    <a:path extrusionOk="0" h="3828" w="2470">
                      <a:moveTo>
                        <a:pt x="1574" y="0"/>
                      </a:moveTo>
                      <a:cubicBezTo>
                        <a:pt x="1066" y="0"/>
                        <a:pt x="483" y="700"/>
                        <a:pt x="268" y="1684"/>
                      </a:cubicBezTo>
                      <a:cubicBezTo>
                        <a:pt x="1" y="2718"/>
                        <a:pt x="234" y="3685"/>
                        <a:pt x="768" y="3818"/>
                      </a:cubicBezTo>
                      <a:cubicBezTo>
                        <a:pt x="803" y="3825"/>
                        <a:pt x="838" y="3828"/>
                        <a:pt x="873" y="3828"/>
                      </a:cubicBezTo>
                      <a:cubicBezTo>
                        <a:pt x="1411" y="3828"/>
                        <a:pt x="1985" y="3121"/>
                        <a:pt x="2236" y="2151"/>
                      </a:cubicBezTo>
                      <a:cubicBezTo>
                        <a:pt x="2469" y="1083"/>
                        <a:pt x="2236" y="116"/>
                        <a:pt x="1702" y="16"/>
                      </a:cubicBezTo>
                      <a:cubicBezTo>
                        <a:pt x="1660" y="5"/>
                        <a:pt x="1617" y="0"/>
                        <a:pt x="15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95"/>
                <p:cNvSpPr/>
                <p:nvPr/>
              </p:nvSpPr>
              <p:spPr>
                <a:xfrm>
                  <a:off x="4427925" y="3572450"/>
                  <a:ext cx="54225" cy="96875"/>
                </a:xfrm>
                <a:custGeom>
                  <a:rect b="b" l="l" r="r" t="t"/>
                  <a:pathLst>
                    <a:path extrusionOk="0" h="3875" w="2169">
                      <a:moveTo>
                        <a:pt x="998" y="0"/>
                      </a:moveTo>
                      <a:cubicBezTo>
                        <a:pt x="977" y="0"/>
                        <a:pt x="955" y="1"/>
                        <a:pt x="934" y="4"/>
                      </a:cubicBezTo>
                      <a:cubicBezTo>
                        <a:pt x="367" y="37"/>
                        <a:pt x="0" y="938"/>
                        <a:pt x="67" y="2005"/>
                      </a:cubicBezTo>
                      <a:cubicBezTo>
                        <a:pt x="132" y="3052"/>
                        <a:pt x="647" y="3874"/>
                        <a:pt x="1201" y="3874"/>
                      </a:cubicBezTo>
                      <a:cubicBezTo>
                        <a:pt x="1212" y="3874"/>
                        <a:pt x="1223" y="3874"/>
                        <a:pt x="1234" y="3873"/>
                      </a:cubicBezTo>
                      <a:cubicBezTo>
                        <a:pt x="1801" y="3840"/>
                        <a:pt x="2168" y="2939"/>
                        <a:pt x="2102" y="1872"/>
                      </a:cubicBezTo>
                      <a:cubicBezTo>
                        <a:pt x="2005" y="812"/>
                        <a:pt x="1538"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95"/>
                <p:cNvSpPr/>
                <p:nvPr/>
              </p:nvSpPr>
              <p:spPr>
                <a:xfrm>
                  <a:off x="3872525" y="3454125"/>
                  <a:ext cx="67575" cy="110100"/>
                </a:xfrm>
                <a:custGeom>
                  <a:rect b="b" l="l" r="r" t="t"/>
                  <a:pathLst>
                    <a:path extrusionOk="0" h="4404" w="2703">
                      <a:moveTo>
                        <a:pt x="1334" y="0"/>
                      </a:moveTo>
                      <a:cubicBezTo>
                        <a:pt x="601" y="0"/>
                        <a:pt x="0" y="968"/>
                        <a:pt x="0" y="2202"/>
                      </a:cubicBezTo>
                      <a:cubicBezTo>
                        <a:pt x="0" y="3403"/>
                        <a:pt x="601" y="4403"/>
                        <a:pt x="1334" y="4403"/>
                      </a:cubicBezTo>
                      <a:cubicBezTo>
                        <a:pt x="2102" y="4403"/>
                        <a:pt x="2702" y="3403"/>
                        <a:pt x="2702" y="2202"/>
                      </a:cubicBezTo>
                      <a:cubicBezTo>
                        <a:pt x="2702" y="968"/>
                        <a:pt x="2102" y="0"/>
                        <a:pt x="13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95"/>
                <p:cNvSpPr/>
                <p:nvPr/>
              </p:nvSpPr>
              <p:spPr>
                <a:xfrm>
                  <a:off x="3440550" y="2833150"/>
                  <a:ext cx="371950" cy="469225"/>
                </a:xfrm>
                <a:custGeom>
                  <a:rect b="b" l="l" r="r" t="t"/>
                  <a:pathLst>
                    <a:path extrusionOk="0" h="18769" w="14878">
                      <a:moveTo>
                        <a:pt x="7967" y="0"/>
                      </a:moveTo>
                      <a:cubicBezTo>
                        <a:pt x="7769" y="0"/>
                        <a:pt x="7606" y="55"/>
                        <a:pt x="7606" y="55"/>
                      </a:cubicBezTo>
                      <a:cubicBezTo>
                        <a:pt x="0" y="6826"/>
                        <a:pt x="400" y="18768"/>
                        <a:pt x="400" y="18768"/>
                      </a:cubicBezTo>
                      <a:cubicBezTo>
                        <a:pt x="400" y="18768"/>
                        <a:pt x="14877" y="16700"/>
                        <a:pt x="13910" y="12497"/>
                      </a:cubicBezTo>
                      <a:cubicBezTo>
                        <a:pt x="12943" y="8294"/>
                        <a:pt x="8540" y="1589"/>
                        <a:pt x="8540" y="1589"/>
                      </a:cubicBezTo>
                      <a:cubicBezTo>
                        <a:pt x="8920" y="225"/>
                        <a:pt x="8371" y="0"/>
                        <a:pt x="79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95"/>
                <p:cNvSpPr/>
                <p:nvPr/>
              </p:nvSpPr>
              <p:spPr>
                <a:xfrm>
                  <a:off x="3554800" y="2910400"/>
                  <a:ext cx="191825" cy="330250"/>
                </a:xfrm>
                <a:custGeom>
                  <a:rect b="b" l="l" r="r" t="t"/>
                  <a:pathLst>
                    <a:path extrusionOk="0" h="13210" w="7673">
                      <a:moveTo>
                        <a:pt x="3169" y="0"/>
                      </a:moveTo>
                      <a:cubicBezTo>
                        <a:pt x="3169" y="0"/>
                        <a:pt x="0" y="6705"/>
                        <a:pt x="267" y="13210"/>
                      </a:cubicBezTo>
                      <a:cubicBezTo>
                        <a:pt x="267" y="13210"/>
                        <a:pt x="5604" y="12109"/>
                        <a:pt x="7672" y="8139"/>
                      </a:cubicBezTo>
                      <a:cubicBezTo>
                        <a:pt x="7672" y="8139"/>
                        <a:pt x="6271" y="3336"/>
                        <a:pt x="31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95"/>
                <p:cNvSpPr/>
                <p:nvPr/>
              </p:nvSpPr>
              <p:spPr>
                <a:xfrm>
                  <a:off x="2775075" y="4093375"/>
                  <a:ext cx="507050" cy="561625"/>
                </a:xfrm>
                <a:custGeom>
                  <a:rect b="b" l="l" r="r" t="t"/>
                  <a:pathLst>
                    <a:path extrusionOk="0" h="22465" w="20282">
                      <a:moveTo>
                        <a:pt x="4367" y="0"/>
                      </a:moveTo>
                      <a:cubicBezTo>
                        <a:pt x="3632" y="0"/>
                        <a:pt x="2897" y="57"/>
                        <a:pt x="2168" y="182"/>
                      </a:cubicBezTo>
                      <a:lnTo>
                        <a:pt x="0" y="22465"/>
                      </a:lnTo>
                      <a:lnTo>
                        <a:pt x="13543" y="22465"/>
                      </a:lnTo>
                      <a:lnTo>
                        <a:pt x="20281" y="6620"/>
                      </a:lnTo>
                      <a:cubicBezTo>
                        <a:pt x="20281" y="6620"/>
                        <a:pt x="12293" y="0"/>
                        <a:pt x="43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95"/>
                <p:cNvSpPr/>
                <p:nvPr/>
              </p:nvSpPr>
              <p:spPr>
                <a:xfrm>
                  <a:off x="2087900" y="3931950"/>
                  <a:ext cx="507075" cy="722225"/>
                </a:xfrm>
                <a:custGeom>
                  <a:rect b="b" l="l" r="r" t="t"/>
                  <a:pathLst>
                    <a:path extrusionOk="0" h="28889" w="20283">
                      <a:moveTo>
                        <a:pt x="3888" y="0"/>
                      </a:moveTo>
                      <a:cubicBezTo>
                        <a:pt x="3838" y="0"/>
                        <a:pt x="3787" y="0"/>
                        <a:pt x="3737" y="1"/>
                      </a:cubicBezTo>
                      <a:lnTo>
                        <a:pt x="1" y="28888"/>
                      </a:lnTo>
                      <a:lnTo>
                        <a:pt x="13511" y="28888"/>
                      </a:lnTo>
                      <a:lnTo>
                        <a:pt x="20282" y="13077"/>
                      </a:lnTo>
                      <a:cubicBezTo>
                        <a:pt x="20282" y="13077"/>
                        <a:pt x="17137" y="0"/>
                        <a:pt x="388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95"/>
                <p:cNvSpPr/>
                <p:nvPr/>
              </p:nvSpPr>
              <p:spPr>
                <a:xfrm>
                  <a:off x="2775075" y="4097900"/>
                  <a:ext cx="507050" cy="557100"/>
                </a:xfrm>
                <a:custGeom>
                  <a:rect b="b" l="l" r="r" t="t"/>
                  <a:pathLst>
                    <a:path extrusionOk="0" h="22284" w="20282">
                      <a:moveTo>
                        <a:pt x="2168" y="1"/>
                      </a:moveTo>
                      <a:lnTo>
                        <a:pt x="0" y="22284"/>
                      </a:lnTo>
                      <a:lnTo>
                        <a:pt x="13543" y="22284"/>
                      </a:lnTo>
                      <a:lnTo>
                        <a:pt x="20281" y="6439"/>
                      </a:lnTo>
                      <a:cubicBezTo>
                        <a:pt x="17846" y="4504"/>
                        <a:pt x="15144" y="2903"/>
                        <a:pt x="12276" y="1635"/>
                      </a:cubicBezTo>
                      <a:lnTo>
                        <a:pt x="12276" y="1635"/>
                      </a:lnTo>
                      <a:cubicBezTo>
                        <a:pt x="15578" y="4538"/>
                        <a:pt x="16178" y="7139"/>
                        <a:pt x="16178" y="7139"/>
                      </a:cubicBezTo>
                      <a:lnTo>
                        <a:pt x="11942" y="20716"/>
                      </a:lnTo>
                      <a:lnTo>
                        <a:pt x="1001" y="20716"/>
                      </a:lnTo>
                      <a:lnTo>
                        <a:pt x="21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3" name="Google Shape;1753;p95"/>
              <p:cNvSpPr/>
              <p:nvPr/>
            </p:nvSpPr>
            <p:spPr>
              <a:xfrm>
                <a:off x="2087075" y="3932800"/>
                <a:ext cx="507050" cy="722200"/>
              </a:xfrm>
              <a:custGeom>
                <a:rect b="b" l="l" r="r" t="t"/>
                <a:pathLst>
                  <a:path extrusionOk="0" h="28888" w="20282">
                    <a:moveTo>
                      <a:pt x="3770" y="0"/>
                    </a:moveTo>
                    <a:lnTo>
                      <a:pt x="1" y="28888"/>
                    </a:lnTo>
                    <a:lnTo>
                      <a:pt x="13544" y="28888"/>
                    </a:lnTo>
                    <a:lnTo>
                      <a:pt x="20282" y="13043"/>
                    </a:lnTo>
                    <a:cubicBezTo>
                      <a:pt x="20282" y="13043"/>
                      <a:pt x="18947" y="7372"/>
                      <a:pt x="14211" y="3536"/>
                    </a:cubicBezTo>
                    <a:lnTo>
                      <a:pt x="14211" y="3536"/>
                    </a:lnTo>
                    <a:cubicBezTo>
                      <a:pt x="17546" y="8073"/>
                      <a:pt x="17947" y="11875"/>
                      <a:pt x="17947" y="11875"/>
                    </a:cubicBezTo>
                    <a:lnTo>
                      <a:pt x="11676" y="27320"/>
                    </a:lnTo>
                    <a:lnTo>
                      <a:pt x="1268" y="27320"/>
                    </a:lnTo>
                    <a:lnTo>
                      <a:pt x="377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4" name="Google Shape;1754;p95"/>
            <p:cNvGrpSpPr/>
            <p:nvPr/>
          </p:nvGrpSpPr>
          <p:grpSpPr>
            <a:xfrm>
              <a:off x="1583375" y="1993325"/>
              <a:ext cx="960725" cy="2661675"/>
              <a:chOff x="1583375" y="1993325"/>
              <a:chExt cx="960725" cy="2661675"/>
            </a:xfrm>
          </p:grpSpPr>
          <p:sp>
            <p:nvSpPr>
              <p:cNvPr id="1755" name="Google Shape;1755;p95"/>
              <p:cNvSpPr/>
              <p:nvPr/>
            </p:nvSpPr>
            <p:spPr>
              <a:xfrm>
                <a:off x="1752675" y="2400875"/>
                <a:ext cx="287725" cy="674675"/>
              </a:xfrm>
              <a:custGeom>
                <a:rect b="b" l="l" r="r" t="t"/>
                <a:pathLst>
                  <a:path extrusionOk="0" h="26987" w="11509">
                    <a:moveTo>
                      <a:pt x="10108" y="0"/>
                    </a:moveTo>
                    <a:cubicBezTo>
                      <a:pt x="7439" y="801"/>
                      <a:pt x="6338" y="10674"/>
                      <a:pt x="4804" y="14444"/>
                    </a:cubicBezTo>
                    <a:cubicBezTo>
                      <a:pt x="3236" y="18213"/>
                      <a:pt x="0" y="25685"/>
                      <a:pt x="0" y="25685"/>
                    </a:cubicBezTo>
                    <a:lnTo>
                      <a:pt x="1268" y="26986"/>
                    </a:lnTo>
                    <a:cubicBezTo>
                      <a:pt x="1268" y="26986"/>
                      <a:pt x="6772" y="17813"/>
                      <a:pt x="7506" y="16445"/>
                    </a:cubicBezTo>
                    <a:cubicBezTo>
                      <a:pt x="8240" y="15077"/>
                      <a:pt x="11509" y="4770"/>
                      <a:pt x="11509" y="4770"/>
                    </a:cubicBezTo>
                    <a:lnTo>
                      <a:pt x="10108" y="0"/>
                    </a:ln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95"/>
              <p:cNvSpPr/>
              <p:nvPr/>
            </p:nvSpPr>
            <p:spPr>
              <a:xfrm>
                <a:off x="1766850" y="2400875"/>
                <a:ext cx="278550" cy="624625"/>
              </a:xfrm>
              <a:custGeom>
                <a:rect b="b" l="l" r="r" t="t"/>
                <a:pathLst>
                  <a:path extrusionOk="0" h="24985" w="11142">
                    <a:moveTo>
                      <a:pt x="9541" y="0"/>
                    </a:moveTo>
                    <a:cubicBezTo>
                      <a:pt x="7939" y="434"/>
                      <a:pt x="7272" y="467"/>
                      <a:pt x="5004" y="12042"/>
                    </a:cubicBezTo>
                    <a:lnTo>
                      <a:pt x="0" y="23484"/>
                    </a:lnTo>
                    <a:lnTo>
                      <a:pt x="2369" y="24985"/>
                    </a:lnTo>
                    <a:cubicBezTo>
                      <a:pt x="2369" y="24985"/>
                      <a:pt x="7472" y="16145"/>
                      <a:pt x="8640" y="13910"/>
                    </a:cubicBezTo>
                    <a:cubicBezTo>
                      <a:pt x="9774" y="11675"/>
                      <a:pt x="11142" y="2835"/>
                      <a:pt x="11142" y="2835"/>
                    </a:cubicBezTo>
                    <a:lnTo>
                      <a:pt x="954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95"/>
              <p:cNvSpPr/>
              <p:nvPr/>
            </p:nvSpPr>
            <p:spPr>
              <a:xfrm>
                <a:off x="1930300" y="2540125"/>
                <a:ext cx="87575" cy="269400"/>
              </a:xfrm>
              <a:custGeom>
                <a:rect b="b" l="l" r="r" t="t"/>
                <a:pathLst>
                  <a:path extrusionOk="0" h="10776" w="3503">
                    <a:moveTo>
                      <a:pt x="1802" y="1"/>
                    </a:moveTo>
                    <a:cubicBezTo>
                      <a:pt x="1802" y="1"/>
                      <a:pt x="0" y="5338"/>
                      <a:pt x="768" y="10775"/>
                    </a:cubicBezTo>
                    <a:cubicBezTo>
                      <a:pt x="1335" y="9741"/>
                      <a:pt x="1835" y="8840"/>
                      <a:pt x="2102" y="8340"/>
                    </a:cubicBezTo>
                    <a:cubicBezTo>
                      <a:pt x="2569" y="7439"/>
                      <a:pt x="3103" y="5438"/>
                      <a:pt x="3503" y="3403"/>
                    </a:cubicBezTo>
                    <a:cubicBezTo>
                      <a:pt x="3103" y="1835"/>
                      <a:pt x="2536" y="568"/>
                      <a:pt x="18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95"/>
              <p:cNvSpPr/>
              <p:nvPr/>
            </p:nvSpPr>
            <p:spPr>
              <a:xfrm>
                <a:off x="1583375" y="2698575"/>
                <a:ext cx="437850" cy="468700"/>
              </a:xfrm>
              <a:custGeom>
                <a:rect b="b" l="l" r="r" t="t"/>
                <a:pathLst>
                  <a:path extrusionOk="0" h="18748" w="17514">
                    <a:moveTo>
                      <a:pt x="7973" y="1"/>
                    </a:moveTo>
                    <a:cubicBezTo>
                      <a:pt x="3570" y="1"/>
                      <a:pt x="1" y="4204"/>
                      <a:pt x="1" y="9374"/>
                    </a:cubicBezTo>
                    <a:cubicBezTo>
                      <a:pt x="1" y="14544"/>
                      <a:pt x="3570" y="18747"/>
                      <a:pt x="7973" y="18747"/>
                    </a:cubicBezTo>
                    <a:lnTo>
                      <a:pt x="9541" y="18747"/>
                    </a:lnTo>
                    <a:cubicBezTo>
                      <a:pt x="13944" y="18747"/>
                      <a:pt x="17513" y="14544"/>
                      <a:pt x="17513" y="9374"/>
                    </a:cubicBezTo>
                    <a:cubicBezTo>
                      <a:pt x="17513" y="4204"/>
                      <a:pt x="13944" y="1"/>
                      <a:pt x="9541"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95"/>
              <p:cNvSpPr/>
              <p:nvPr/>
            </p:nvSpPr>
            <p:spPr>
              <a:xfrm>
                <a:off x="1583375" y="2698575"/>
                <a:ext cx="437850" cy="468700"/>
              </a:xfrm>
              <a:custGeom>
                <a:rect b="b" l="l" r="r" t="t"/>
                <a:pathLst>
                  <a:path extrusionOk="0" h="18748" w="17514">
                    <a:moveTo>
                      <a:pt x="7973" y="1"/>
                    </a:moveTo>
                    <a:cubicBezTo>
                      <a:pt x="3570" y="1"/>
                      <a:pt x="1" y="4204"/>
                      <a:pt x="1" y="9374"/>
                    </a:cubicBezTo>
                    <a:cubicBezTo>
                      <a:pt x="1" y="14544"/>
                      <a:pt x="3570" y="18747"/>
                      <a:pt x="7973" y="18747"/>
                    </a:cubicBezTo>
                    <a:lnTo>
                      <a:pt x="9541" y="18747"/>
                    </a:lnTo>
                    <a:cubicBezTo>
                      <a:pt x="13944" y="18747"/>
                      <a:pt x="17513" y="14544"/>
                      <a:pt x="17513" y="9374"/>
                    </a:cubicBezTo>
                    <a:cubicBezTo>
                      <a:pt x="17513" y="4204"/>
                      <a:pt x="13944" y="1"/>
                      <a:pt x="95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95"/>
              <p:cNvSpPr/>
              <p:nvPr/>
            </p:nvSpPr>
            <p:spPr>
              <a:xfrm>
                <a:off x="1621750" y="2698575"/>
                <a:ext cx="399475" cy="468700"/>
              </a:xfrm>
              <a:custGeom>
                <a:rect b="b" l="l" r="r" t="t"/>
                <a:pathLst>
                  <a:path extrusionOk="0" h="18748" w="15979">
                    <a:moveTo>
                      <a:pt x="7973" y="1"/>
                    </a:moveTo>
                    <a:cubicBezTo>
                      <a:pt x="3569" y="1"/>
                      <a:pt x="0" y="4204"/>
                      <a:pt x="0" y="9374"/>
                    </a:cubicBezTo>
                    <a:cubicBezTo>
                      <a:pt x="0" y="14544"/>
                      <a:pt x="3569" y="18747"/>
                      <a:pt x="7973" y="18747"/>
                    </a:cubicBezTo>
                    <a:cubicBezTo>
                      <a:pt x="12409" y="18747"/>
                      <a:pt x="15978" y="14544"/>
                      <a:pt x="15978" y="9374"/>
                    </a:cubicBezTo>
                    <a:cubicBezTo>
                      <a:pt x="15978" y="4204"/>
                      <a:pt x="12409" y="1"/>
                      <a:pt x="79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95"/>
              <p:cNvSpPr/>
              <p:nvPr/>
            </p:nvSpPr>
            <p:spPr>
              <a:xfrm>
                <a:off x="1753500" y="2800325"/>
                <a:ext cx="135125" cy="266050"/>
              </a:xfrm>
              <a:custGeom>
                <a:rect b="b" l="l" r="r" t="t"/>
                <a:pathLst>
                  <a:path extrusionOk="0" h="10642" w="5405">
                    <a:moveTo>
                      <a:pt x="2402" y="2502"/>
                    </a:moveTo>
                    <a:lnTo>
                      <a:pt x="2402" y="4503"/>
                    </a:lnTo>
                    <a:cubicBezTo>
                      <a:pt x="1835" y="4303"/>
                      <a:pt x="1402" y="4070"/>
                      <a:pt x="1402" y="3536"/>
                    </a:cubicBezTo>
                    <a:cubicBezTo>
                      <a:pt x="1402" y="2969"/>
                      <a:pt x="1835" y="2502"/>
                      <a:pt x="2402" y="2502"/>
                    </a:cubicBezTo>
                    <a:close/>
                    <a:moveTo>
                      <a:pt x="3170" y="6105"/>
                    </a:moveTo>
                    <a:cubicBezTo>
                      <a:pt x="3770" y="6305"/>
                      <a:pt x="4170" y="6572"/>
                      <a:pt x="4170" y="7139"/>
                    </a:cubicBezTo>
                    <a:cubicBezTo>
                      <a:pt x="4170" y="7606"/>
                      <a:pt x="3870" y="8006"/>
                      <a:pt x="3170" y="8139"/>
                    </a:cubicBezTo>
                    <a:lnTo>
                      <a:pt x="3170" y="6105"/>
                    </a:lnTo>
                    <a:close/>
                    <a:moveTo>
                      <a:pt x="2402" y="0"/>
                    </a:moveTo>
                    <a:lnTo>
                      <a:pt x="2402" y="1268"/>
                    </a:lnTo>
                    <a:cubicBezTo>
                      <a:pt x="868" y="1434"/>
                      <a:pt x="167" y="2435"/>
                      <a:pt x="167" y="3603"/>
                    </a:cubicBezTo>
                    <a:cubicBezTo>
                      <a:pt x="167" y="5171"/>
                      <a:pt x="1302" y="5571"/>
                      <a:pt x="2402" y="5904"/>
                    </a:cubicBezTo>
                    <a:lnTo>
                      <a:pt x="2402" y="8173"/>
                    </a:lnTo>
                    <a:cubicBezTo>
                      <a:pt x="1669" y="8073"/>
                      <a:pt x="1001" y="7772"/>
                      <a:pt x="468" y="7305"/>
                    </a:cubicBezTo>
                    <a:lnTo>
                      <a:pt x="1" y="8440"/>
                    </a:lnTo>
                    <a:cubicBezTo>
                      <a:pt x="668" y="9007"/>
                      <a:pt x="1502" y="9340"/>
                      <a:pt x="2402" y="9374"/>
                    </a:cubicBezTo>
                    <a:lnTo>
                      <a:pt x="2402" y="10641"/>
                    </a:lnTo>
                    <a:lnTo>
                      <a:pt x="3170" y="10641"/>
                    </a:lnTo>
                    <a:lnTo>
                      <a:pt x="3170" y="9374"/>
                    </a:lnTo>
                    <a:cubicBezTo>
                      <a:pt x="4704" y="9173"/>
                      <a:pt x="5405" y="8173"/>
                      <a:pt x="5405" y="7039"/>
                    </a:cubicBezTo>
                    <a:cubicBezTo>
                      <a:pt x="5405" y="5471"/>
                      <a:pt x="4237" y="5070"/>
                      <a:pt x="3170" y="4737"/>
                    </a:cubicBezTo>
                    <a:lnTo>
                      <a:pt x="3170" y="2469"/>
                    </a:lnTo>
                    <a:cubicBezTo>
                      <a:pt x="3737" y="2535"/>
                      <a:pt x="4270" y="2735"/>
                      <a:pt x="4737" y="3069"/>
                    </a:cubicBezTo>
                    <a:lnTo>
                      <a:pt x="5138" y="1935"/>
                    </a:lnTo>
                    <a:cubicBezTo>
                      <a:pt x="4571" y="1501"/>
                      <a:pt x="3870" y="1268"/>
                      <a:pt x="3170" y="1234"/>
                    </a:cubicBezTo>
                    <a:lnTo>
                      <a:pt x="31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95"/>
              <p:cNvSpPr/>
              <p:nvPr/>
            </p:nvSpPr>
            <p:spPr>
              <a:xfrm>
                <a:off x="1678450" y="3094700"/>
                <a:ext cx="582100" cy="885650"/>
              </a:xfrm>
              <a:custGeom>
                <a:rect b="b" l="l" r="r" t="t"/>
                <a:pathLst>
                  <a:path extrusionOk="0" h="35426" w="23284">
                    <a:moveTo>
                      <a:pt x="10775" y="0"/>
                    </a:moveTo>
                    <a:cubicBezTo>
                      <a:pt x="10775" y="0"/>
                      <a:pt x="9074" y="3102"/>
                      <a:pt x="6972" y="6972"/>
                    </a:cubicBezTo>
                    <a:cubicBezTo>
                      <a:pt x="3870" y="12743"/>
                      <a:pt x="1" y="20181"/>
                      <a:pt x="1" y="21449"/>
                    </a:cubicBezTo>
                    <a:cubicBezTo>
                      <a:pt x="1" y="22583"/>
                      <a:pt x="6639" y="26653"/>
                      <a:pt x="12643" y="30088"/>
                    </a:cubicBezTo>
                    <a:lnTo>
                      <a:pt x="13777" y="30756"/>
                    </a:lnTo>
                    <a:cubicBezTo>
                      <a:pt x="15512" y="31723"/>
                      <a:pt x="17146" y="32624"/>
                      <a:pt x="18514" y="33391"/>
                    </a:cubicBezTo>
                    <a:cubicBezTo>
                      <a:pt x="19014" y="33658"/>
                      <a:pt x="19481" y="33925"/>
                      <a:pt x="19881" y="34125"/>
                    </a:cubicBezTo>
                    <a:cubicBezTo>
                      <a:pt x="21316" y="34925"/>
                      <a:pt x="22250" y="35426"/>
                      <a:pt x="22250" y="35426"/>
                    </a:cubicBezTo>
                    <a:lnTo>
                      <a:pt x="23284" y="33391"/>
                    </a:lnTo>
                    <a:lnTo>
                      <a:pt x="20515" y="31156"/>
                    </a:lnTo>
                    <a:lnTo>
                      <a:pt x="19348" y="30222"/>
                    </a:lnTo>
                    <a:cubicBezTo>
                      <a:pt x="17880" y="29054"/>
                      <a:pt x="16179" y="27720"/>
                      <a:pt x="14544" y="26419"/>
                    </a:cubicBezTo>
                    <a:lnTo>
                      <a:pt x="14011" y="26019"/>
                    </a:lnTo>
                    <a:cubicBezTo>
                      <a:pt x="10975" y="23617"/>
                      <a:pt x="8240" y="21482"/>
                      <a:pt x="7706" y="21115"/>
                    </a:cubicBezTo>
                    <a:cubicBezTo>
                      <a:pt x="7006" y="20648"/>
                      <a:pt x="10074" y="15878"/>
                      <a:pt x="13077" y="11575"/>
                    </a:cubicBezTo>
                    <a:cubicBezTo>
                      <a:pt x="15645" y="7873"/>
                      <a:pt x="18147" y="4503"/>
                      <a:pt x="18147" y="4503"/>
                    </a:cubicBezTo>
                    <a:lnTo>
                      <a:pt x="10775" y="0"/>
                    </a:ln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95"/>
              <p:cNvSpPr/>
              <p:nvPr/>
            </p:nvSpPr>
            <p:spPr>
              <a:xfrm>
                <a:off x="1835225" y="3094700"/>
                <a:ext cx="296900" cy="321925"/>
              </a:xfrm>
              <a:custGeom>
                <a:rect b="b" l="l" r="r" t="t"/>
                <a:pathLst>
                  <a:path extrusionOk="0" h="12877" w="11876">
                    <a:moveTo>
                      <a:pt x="4537" y="0"/>
                    </a:moveTo>
                    <a:cubicBezTo>
                      <a:pt x="4537" y="0"/>
                      <a:pt x="2102" y="4403"/>
                      <a:pt x="1" y="8273"/>
                    </a:cubicBezTo>
                    <a:lnTo>
                      <a:pt x="5838" y="12876"/>
                    </a:lnTo>
                    <a:cubicBezTo>
                      <a:pt x="8440" y="9173"/>
                      <a:pt x="11876" y="4503"/>
                      <a:pt x="11876" y="4503"/>
                    </a:cubicBez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95"/>
              <p:cNvSpPr/>
              <p:nvPr/>
            </p:nvSpPr>
            <p:spPr>
              <a:xfrm>
                <a:off x="1994500" y="3745150"/>
                <a:ext cx="196850" cy="202675"/>
              </a:xfrm>
              <a:custGeom>
                <a:rect b="b" l="l" r="r" t="t"/>
                <a:pathLst>
                  <a:path extrusionOk="0" h="8107" w="7874">
                    <a:moveTo>
                      <a:pt x="1369" y="1"/>
                    </a:moveTo>
                    <a:cubicBezTo>
                      <a:pt x="1002" y="1035"/>
                      <a:pt x="468" y="2636"/>
                      <a:pt x="1" y="4070"/>
                    </a:cubicBezTo>
                    <a:cubicBezTo>
                      <a:pt x="2770" y="5672"/>
                      <a:pt x="5438" y="7139"/>
                      <a:pt x="7239" y="8107"/>
                    </a:cubicBezTo>
                    <a:lnTo>
                      <a:pt x="7873" y="5138"/>
                    </a:lnTo>
                    <a:cubicBezTo>
                      <a:pt x="6072" y="3737"/>
                      <a:pt x="3637" y="1769"/>
                      <a:pt x="13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95"/>
              <p:cNvSpPr/>
              <p:nvPr/>
            </p:nvSpPr>
            <p:spPr>
              <a:xfrm>
                <a:off x="1925300" y="3301500"/>
                <a:ext cx="416975" cy="1273450"/>
              </a:xfrm>
              <a:custGeom>
                <a:rect b="b" l="l" r="r" t="t"/>
                <a:pathLst>
                  <a:path extrusionOk="0" h="50938" w="16679">
                    <a:moveTo>
                      <a:pt x="16679" y="1"/>
                    </a:moveTo>
                    <a:lnTo>
                      <a:pt x="8106" y="1035"/>
                    </a:lnTo>
                    <a:cubicBezTo>
                      <a:pt x="8106" y="1035"/>
                      <a:pt x="8006" y="1635"/>
                      <a:pt x="7772" y="2703"/>
                    </a:cubicBezTo>
                    <a:cubicBezTo>
                      <a:pt x="7606" y="3437"/>
                      <a:pt x="7406" y="4371"/>
                      <a:pt x="7172" y="5538"/>
                    </a:cubicBezTo>
                    <a:cubicBezTo>
                      <a:pt x="6905" y="6706"/>
                      <a:pt x="6638" y="8040"/>
                      <a:pt x="6338" y="9541"/>
                    </a:cubicBezTo>
                    <a:cubicBezTo>
                      <a:pt x="6205" y="10175"/>
                      <a:pt x="6071" y="10775"/>
                      <a:pt x="5938" y="11442"/>
                    </a:cubicBezTo>
                    <a:cubicBezTo>
                      <a:pt x="5671" y="12843"/>
                      <a:pt x="5404" y="14311"/>
                      <a:pt x="5104" y="15879"/>
                    </a:cubicBezTo>
                    <a:cubicBezTo>
                      <a:pt x="4970" y="16646"/>
                      <a:pt x="4804" y="17413"/>
                      <a:pt x="4670" y="18181"/>
                    </a:cubicBezTo>
                    <a:cubicBezTo>
                      <a:pt x="4403" y="19548"/>
                      <a:pt x="4170" y="20983"/>
                      <a:pt x="3903" y="22484"/>
                    </a:cubicBezTo>
                    <a:cubicBezTo>
                      <a:pt x="2335" y="31323"/>
                      <a:pt x="734" y="41564"/>
                      <a:pt x="0" y="50370"/>
                    </a:cubicBezTo>
                    <a:lnTo>
                      <a:pt x="2102" y="50937"/>
                    </a:lnTo>
                    <a:cubicBezTo>
                      <a:pt x="2102" y="50937"/>
                      <a:pt x="7906" y="36293"/>
                      <a:pt x="8640" y="25119"/>
                    </a:cubicBezTo>
                    <a:cubicBezTo>
                      <a:pt x="8673" y="24852"/>
                      <a:pt x="8673" y="24585"/>
                      <a:pt x="8673" y="24318"/>
                    </a:cubicBezTo>
                    <a:lnTo>
                      <a:pt x="9440" y="21983"/>
                    </a:lnTo>
                    <a:lnTo>
                      <a:pt x="11108" y="16913"/>
                    </a:lnTo>
                    <a:lnTo>
                      <a:pt x="12543" y="12543"/>
                    </a:lnTo>
                    <a:lnTo>
                      <a:pt x="12809" y="11809"/>
                    </a:lnTo>
                    <a:lnTo>
                      <a:pt x="14978" y="5205"/>
                    </a:lnTo>
                    <a:lnTo>
                      <a:pt x="15244" y="4337"/>
                    </a:lnTo>
                    <a:lnTo>
                      <a:pt x="16679" y="1"/>
                    </a:ln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95"/>
              <p:cNvSpPr/>
              <p:nvPr/>
            </p:nvSpPr>
            <p:spPr>
              <a:xfrm>
                <a:off x="2191325" y="3867600"/>
                <a:ext cx="110475" cy="218625"/>
              </a:xfrm>
              <a:custGeom>
                <a:rect b="b" l="l" r="r" t="t"/>
                <a:pathLst>
                  <a:path extrusionOk="0" h="8745" w="4419">
                    <a:moveTo>
                      <a:pt x="3584" y="0"/>
                    </a:moveTo>
                    <a:cubicBezTo>
                      <a:pt x="2905" y="0"/>
                      <a:pt x="1801" y="288"/>
                      <a:pt x="267" y="307"/>
                    </a:cubicBezTo>
                    <a:cubicBezTo>
                      <a:pt x="0" y="307"/>
                      <a:pt x="167" y="3642"/>
                      <a:pt x="167" y="3642"/>
                    </a:cubicBezTo>
                    <a:cubicBezTo>
                      <a:pt x="167" y="3642"/>
                      <a:pt x="2202" y="5710"/>
                      <a:pt x="2635" y="7712"/>
                    </a:cubicBezTo>
                    <a:cubicBezTo>
                      <a:pt x="2794" y="8431"/>
                      <a:pt x="3059" y="8745"/>
                      <a:pt x="3332" y="8745"/>
                    </a:cubicBezTo>
                    <a:cubicBezTo>
                      <a:pt x="3806" y="8745"/>
                      <a:pt x="4303" y="7796"/>
                      <a:pt x="4303" y="6378"/>
                    </a:cubicBezTo>
                    <a:cubicBezTo>
                      <a:pt x="4337" y="4176"/>
                      <a:pt x="4370" y="2475"/>
                      <a:pt x="4403" y="907"/>
                    </a:cubicBezTo>
                    <a:cubicBezTo>
                      <a:pt x="4418" y="197"/>
                      <a:pt x="4146" y="0"/>
                      <a:pt x="3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95"/>
              <p:cNvSpPr/>
              <p:nvPr/>
            </p:nvSpPr>
            <p:spPr>
              <a:xfrm>
                <a:off x="2177150" y="3966350"/>
                <a:ext cx="39200" cy="45725"/>
              </a:xfrm>
              <a:custGeom>
                <a:rect b="b" l="l" r="r" t="t"/>
                <a:pathLst>
                  <a:path extrusionOk="0" h="1829" w="1568">
                    <a:moveTo>
                      <a:pt x="934" y="259"/>
                    </a:moveTo>
                    <a:cubicBezTo>
                      <a:pt x="734" y="726"/>
                      <a:pt x="467" y="1193"/>
                      <a:pt x="334" y="1193"/>
                    </a:cubicBezTo>
                    <a:cubicBezTo>
                      <a:pt x="329" y="1198"/>
                      <a:pt x="324" y="1200"/>
                      <a:pt x="318" y="1200"/>
                    </a:cubicBezTo>
                    <a:cubicBezTo>
                      <a:pt x="283" y="1200"/>
                      <a:pt x="234" y="1122"/>
                      <a:pt x="234" y="1093"/>
                    </a:cubicBezTo>
                    <a:lnTo>
                      <a:pt x="200" y="1093"/>
                    </a:lnTo>
                    <a:cubicBezTo>
                      <a:pt x="200" y="1027"/>
                      <a:pt x="167" y="993"/>
                      <a:pt x="200" y="927"/>
                    </a:cubicBezTo>
                    <a:cubicBezTo>
                      <a:pt x="200" y="893"/>
                      <a:pt x="200" y="826"/>
                      <a:pt x="234" y="793"/>
                    </a:cubicBezTo>
                    <a:cubicBezTo>
                      <a:pt x="400" y="526"/>
                      <a:pt x="634" y="359"/>
                      <a:pt x="934" y="259"/>
                    </a:cubicBezTo>
                    <a:close/>
                    <a:moveTo>
                      <a:pt x="1101" y="393"/>
                    </a:moveTo>
                    <a:cubicBezTo>
                      <a:pt x="1301" y="860"/>
                      <a:pt x="1468" y="1494"/>
                      <a:pt x="1334" y="1627"/>
                    </a:cubicBezTo>
                    <a:cubicBezTo>
                      <a:pt x="1334" y="1627"/>
                      <a:pt x="1320" y="1642"/>
                      <a:pt x="1270" y="1642"/>
                    </a:cubicBezTo>
                    <a:cubicBezTo>
                      <a:pt x="1245" y="1642"/>
                      <a:pt x="1212" y="1638"/>
                      <a:pt x="1168" y="1627"/>
                    </a:cubicBezTo>
                    <a:cubicBezTo>
                      <a:pt x="1134" y="1627"/>
                      <a:pt x="1068" y="1594"/>
                      <a:pt x="1068" y="1527"/>
                    </a:cubicBezTo>
                    <a:lnTo>
                      <a:pt x="1034" y="1560"/>
                    </a:lnTo>
                    <a:cubicBezTo>
                      <a:pt x="967" y="1160"/>
                      <a:pt x="967" y="760"/>
                      <a:pt x="1101" y="393"/>
                    </a:cubicBezTo>
                    <a:close/>
                    <a:moveTo>
                      <a:pt x="1088" y="1"/>
                    </a:moveTo>
                    <a:cubicBezTo>
                      <a:pt x="1076" y="1"/>
                      <a:pt x="1068" y="9"/>
                      <a:pt x="1068" y="26"/>
                    </a:cubicBezTo>
                    <a:cubicBezTo>
                      <a:pt x="1034" y="26"/>
                      <a:pt x="234" y="293"/>
                      <a:pt x="33" y="760"/>
                    </a:cubicBezTo>
                    <a:cubicBezTo>
                      <a:pt x="0" y="860"/>
                      <a:pt x="0" y="1027"/>
                      <a:pt x="33" y="1160"/>
                    </a:cubicBezTo>
                    <a:cubicBezTo>
                      <a:pt x="134" y="1327"/>
                      <a:pt x="200" y="1394"/>
                      <a:pt x="334" y="1394"/>
                    </a:cubicBezTo>
                    <a:cubicBezTo>
                      <a:pt x="500" y="1360"/>
                      <a:pt x="667" y="1127"/>
                      <a:pt x="834" y="860"/>
                    </a:cubicBezTo>
                    <a:lnTo>
                      <a:pt x="834" y="860"/>
                    </a:lnTo>
                    <a:cubicBezTo>
                      <a:pt x="767" y="1127"/>
                      <a:pt x="801" y="1394"/>
                      <a:pt x="901" y="1627"/>
                    </a:cubicBezTo>
                    <a:cubicBezTo>
                      <a:pt x="934" y="1694"/>
                      <a:pt x="1034" y="1760"/>
                      <a:pt x="1134" y="1794"/>
                    </a:cubicBezTo>
                    <a:cubicBezTo>
                      <a:pt x="1170" y="1817"/>
                      <a:pt x="1209" y="1829"/>
                      <a:pt x="1250" y="1829"/>
                    </a:cubicBezTo>
                    <a:cubicBezTo>
                      <a:pt x="1325" y="1829"/>
                      <a:pt x="1403" y="1792"/>
                      <a:pt x="1468" y="1727"/>
                    </a:cubicBezTo>
                    <a:cubicBezTo>
                      <a:pt x="1535" y="1627"/>
                      <a:pt x="1568" y="1527"/>
                      <a:pt x="1568" y="1427"/>
                    </a:cubicBezTo>
                    <a:cubicBezTo>
                      <a:pt x="1501" y="960"/>
                      <a:pt x="1368" y="493"/>
                      <a:pt x="1134" y="59"/>
                    </a:cubicBezTo>
                    <a:cubicBezTo>
                      <a:pt x="1134" y="26"/>
                      <a:pt x="1134" y="26"/>
                      <a:pt x="1134" y="26"/>
                    </a:cubicBezTo>
                    <a:cubicBezTo>
                      <a:pt x="1118" y="9"/>
                      <a:pt x="1101" y="1"/>
                      <a:pt x="10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95"/>
              <p:cNvSpPr/>
              <p:nvPr/>
            </p:nvSpPr>
            <p:spPr>
              <a:xfrm>
                <a:off x="1759350" y="4547750"/>
                <a:ext cx="259375" cy="107250"/>
              </a:xfrm>
              <a:custGeom>
                <a:rect b="b" l="l" r="r" t="t"/>
                <a:pathLst>
                  <a:path extrusionOk="0" h="4290" w="10375">
                    <a:moveTo>
                      <a:pt x="8208" y="0"/>
                    </a:moveTo>
                    <a:cubicBezTo>
                      <a:pt x="7240" y="0"/>
                      <a:pt x="6004" y="87"/>
                      <a:pt x="6004" y="87"/>
                    </a:cubicBezTo>
                    <a:cubicBezTo>
                      <a:pt x="6004" y="87"/>
                      <a:pt x="3970" y="2155"/>
                      <a:pt x="1968" y="2622"/>
                    </a:cubicBezTo>
                    <a:cubicBezTo>
                      <a:pt x="0" y="3089"/>
                      <a:pt x="1101" y="4290"/>
                      <a:pt x="3336" y="4290"/>
                    </a:cubicBezTo>
                    <a:lnTo>
                      <a:pt x="8806" y="4290"/>
                    </a:lnTo>
                    <a:cubicBezTo>
                      <a:pt x="10374" y="4290"/>
                      <a:pt x="9374" y="2922"/>
                      <a:pt x="9340" y="153"/>
                    </a:cubicBezTo>
                    <a:cubicBezTo>
                      <a:pt x="9340" y="36"/>
                      <a:pt x="8829" y="0"/>
                      <a:pt x="82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95"/>
              <p:cNvSpPr/>
              <p:nvPr/>
            </p:nvSpPr>
            <p:spPr>
              <a:xfrm>
                <a:off x="1855250" y="4531975"/>
                <a:ext cx="45875" cy="38800"/>
              </a:xfrm>
              <a:custGeom>
                <a:rect b="b" l="l" r="r" t="t"/>
                <a:pathLst>
                  <a:path extrusionOk="0" h="1552" w="1835">
                    <a:moveTo>
                      <a:pt x="868" y="184"/>
                    </a:moveTo>
                    <a:cubicBezTo>
                      <a:pt x="934" y="184"/>
                      <a:pt x="968" y="217"/>
                      <a:pt x="1001" y="217"/>
                    </a:cubicBezTo>
                    <a:cubicBezTo>
                      <a:pt x="1268" y="384"/>
                      <a:pt x="1468" y="651"/>
                      <a:pt x="1568" y="951"/>
                    </a:cubicBezTo>
                    <a:cubicBezTo>
                      <a:pt x="1101" y="751"/>
                      <a:pt x="601" y="484"/>
                      <a:pt x="601" y="351"/>
                    </a:cubicBezTo>
                    <a:cubicBezTo>
                      <a:pt x="601" y="284"/>
                      <a:pt x="667" y="251"/>
                      <a:pt x="734" y="217"/>
                    </a:cubicBezTo>
                    <a:cubicBezTo>
                      <a:pt x="767" y="184"/>
                      <a:pt x="834" y="184"/>
                      <a:pt x="868" y="184"/>
                    </a:cubicBezTo>
                    <a:close/>
                    <a:moveTo>
                      <a:pt x="801" y="991"/>
                    </a:moveTo>
                    <a:cubicBezTo>
                      <a:pt x="1030" y="991"/>
                      <a:pt x="1255" y="1026"/>
                      <a:pt x="1468" y="1084"/>
                    </a:cubicBezTo>
                    <a:cubicBezTo>
                      <a:pt x="1091" y="1261"/>
                      <a:pt x="656" y="1399"/>
                      <a:pt x="394" y="1399"/>
                    </a:cubicBezTo>
                    <a:cubicBezTo>
                      <a:pt x="309" y="1399"/>
                      <a:pt x="241" y="1384"/>
                      <a:pt x="200" y="1351"/>
                    </a:cubicBezTo>
                    <a:cubicBezTo>
                      <a:pt x="200" y="1351"/>
                      <a:pt x="167" y="1318"/>
                      <a:pt x="200" y="1185"/>
                    </a:cubicBezTo>
                    <a:cubicBezTo>
                      <a:pt x="234" y="1118"/>
                      <a:pt x="267" y="1084"/>
                      <a:pt x="300" y="1051"/>
                    </a:cubicBezTo>
                    <a:cubicBezTo>
                      <a:pt x="468" y="1009"/>
                      <a:pt x="636" y="991"/>
                      <a:pt x="801" y="991"/>
                    </a:cubicBezTo>
                    <a:close/>
                    <a:moveTo>
                      <a:pt x="868" y="0"/>
                    </a:moveTo>
                    <a:cubicBezTo>
                      <a:pt x="801" y="0"/>
                      <a:pt x="734" y="17"/>
                      <a:pt x="667" y="50"/>
                    </a:cubicBezTo>
                    <a:cubicBezTo>
                      <a:pt x="501" y="117"/>
                      <a:pt x="434" y="217"/>
                      <a:pt x="434" y="317"/>
                    </a:cubicBezTo>
                    <a:cubicBezTo>
                      <a:pt x="467" y="517"/>
                      <a:pt x="701" y="684"/>
                      <a:pt x="968" y="818"/>
                    </a:cubicBezTo>
                    <a:cubicBezTo>
                      <a:pt x="901" y="809"/>
                      <a:pt x="836" y="805"/>
                      <a:pt x="773" y="805"/>
                    </a:cubicBezTo>
                    <a:cubicBezTo>
                      <a:pt x="584" y="805"/>
                      <a:pt x="409" y="843"/>
                      <a:pt x="234" y="918"/>
                    </a:cubicBezTo>
                    <a:cubicBezTo>
                      <a:pt x="134" y="951"/>
                      <a:pt x="67" y="1018"/>
                      <a:pt x="34" y="1118"/>
                    </a:cubicBezTo>
                    <a:cubicBezTo>
                      <a:pt x="0" y="1251"/>
                      <a:pt x="34" y="1385"/>
                      <a:pt x="134" y="1485"/>
                    </a:cubicBezTo>
                    <a:cubicBezTo>
                      <a:pt x="200" y="1551"/>
                      <a:pt x="300" y="1551"/>
                      <a:pt x="434" y="1551"/>
                    </a:cubicBezTo>
                    <a:cubicBezTo>
                      <a:pt x="901" y="1485"/>
                      <a:pt x="1368" y="1351"/>
                      <a:pt x="1802" y="1151"/>
                    </a:cubicBezTo>
                    <a:cubicBezTo>
                      <a:pt x="1802" y="1118"/>
                      <a:pt x="1802" y="1118"/>
                      <a:pt x="1835" y="1118"/>
                    </a:cubicBezTo>
                    <a:cubicBezTo>
                      <a:pt x="1835" y="1084"/>
                      <a:pt x="1835" y="1051"/>
                      <a:pt x="1835" y="1051"/>
                    </a:cubicBezTo>
                    <a:cubicBezTo>
                      <a:pt x="1802" y="1018"/>
                      <a:pt x="1535" y="217"/>
                      <a:pt x="1068" y="50"/>
                    </a:cubicBezTo>
                    <a:cubicBezTo>
                      <a:pt x="1001" y="17"/>
                      <a:pt x="934" y="0"/>
                      <a:pt x="8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95"/>
              <p:cNvSpPr/>
              <p:nvPr/>
            </p:nvSpPr>
            <p:spPr>
              <a:xfrm>
                <a:off x="1860250" y="3195600"/>
                <a:ext cx="191825" cy="176825"/>
              </a:xfrm>
              <a:custGeom>
                <a:rect b="b" l="l" r="r" t="t"/>
                <a:pathLst>
                  <a:path extrusionOk="0" h="7073" w="7673">
                    <a:moveTo>
                      <a:pt x="901" y="0"/>
                    </a:moveTo>
                    <a:lnTo>
                      <a:pt x="0" y="2235"/>
                    </a:lnTo>
                    <a:lnTo>
                      <a:pt x="7172" y="7072"/>
                    </a:lnTo>
                    <a:lnTo>
                      <a:pt x="7673" y="6639"/>
                    </a:lnTo>
                    <a:cubicBezTo>
                      <a:pt x="6405" y="5938"/>
                      <a:pt x="1635" y="3236"/>
                      <a:pt x="1268" y="2302"/>
                    </a:cubicBezTo>
                    <a:cubicBezTo>
                      <a:pt x="1034" y="1568"/>
                      <a:pt x="901" y="801"/>
                      <a:pt x="9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95"/>
              <p:cNvSpPr/>
              <p:nvPr/>
            </p:nvSpPr>
            <p:spPr>
              <a:xfrm>
                <a:off x="2104600" y="3301500"/>
                <a:ext cx="237675" cy="143225"/>
              </a:xfrm>
              <a:custGeom>
                <a:rect b="b" l="l" r="r" t="t"/>
                <a:pathLst>
                  <a:path extrusionOk="0" h="5729" w="9507">
                    <a:moveTo>
                      <a:pt x="9507" y="1"/>
                    </a:moveTo>
                    <a:lnTo>
                      <a:pt x="967" y="1035"/>
                    </a:lnTo>
                    <a:cubicBezTo>
                      <a:pt x="967" y="1035"/>
                      <a:pt x="834" y="1635"/>
                      <a:pt x="600" y="2703"/>
                    </a:cubicBezTo>
                    <a:cubicBezTo>
                      <a:pt x="434" y="3437"/>
                      <a:pt x="234" y="4371"/>
                      <a:pt x="0" y="5538"/>
                    </a:cubicBezTo>
                    <a:cubicBezTo>
                      <a:pt x="919" y="5538"/>
                      <a:pt x="2029" y="5728"/>
                      <a:pt x="3524" y="5728"/>
                    </a:cubicBezTo>
                    <a:cubicBezTo>
                      <a:pt x="4687" y="5728"/>
                      <a:pt x="6084" y="5613"/>
                      <a:pt x="7806" y="5205"/>
                    </a:cubicBezTo>
                    <a:lnTo>
                      <a:pt x="950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95"/>
              <p:cNvSpPr/>
              <p:nvPr/>
            </p:nvSpPr>
            <p:spPr>
              <a:xfrm>
                <a:off x="1835225" y="2851175"/>
                <a:ext cx="543750" cy="576275"/>
              </a:xfrm>
              <a:custGeom>
                <a:rect b="b" l="l" r="r" t="t"/>
                <a:pathLst>
                  <a:path extrusionOk="0" h="23051" w="21750">
                    <a:moveTo>
                      <a:pt x="5571" y="1"/>
                    </a:moveTo>
                    <a:lnTo>
                      <a:pt x="4938" y="6439"/>
                    </a:lnTo>
                    <a:lnTo>
                      <a:pt x="1" y="16646"/>
                    </a:lnTo>
                    <a:lnTo>
                      <a:pt x="7106" y="22384"/>
                    </a:lnTo>
                    <a:lnTo>
                      <a:pt x="10275" y="18881"/>
                    </a:lnTo>
                    <a:lnTo>
                      <a:pt x="10275" y="22717"/>
                    </a:lnTo>
                    <a:lnTo>
                      <a:pt x="19848" y="23051"/>
                    </a:lnTo>
                    <a:cubicBezTo>
                      <a:pt x="19982" y="22317"/>
                      <a:pt x="20082" y="21616"/>
                      <a:pt x="20182" y="20949"/>
                    </a:cubicBezTo>
                    <a:cubicBezTo>
                      <a:pt x="21750" y="9074"/>
                      <a:pt x="18447" y="1369"/>
                      <a:pt x="18447" y="1369"/>
                    </a:cubicBezTo>
                    <a:lnTo>
                      <a:pt x="557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95"/>
              <p:cNvSpPr/>
              <p:nvPr/>
            </p:nvSpPr>
            <p:spPr>
              <a:xfrm>
                <a:off x="1967000" y="2812000"/>
                <a:ext cx="333575" cy="85075"/>
              </a:xfrm>
              <a:custGeom>
                <a:rect b="b" l="l" r="r" t="t"/>
                <a:pathLst>
                  <a:path extrusionOk="0" h="3403" w="13343">
                    <a:moveTo>
                      <a:pt x="0" y="0"/>
                    </a:moveTo>
                    <a:lnTo>
                      <a:pt x="0" y="2235"/>
                    </a:lnTo>
                    <a:lnTo>
                      <a:pt x="13343" y="3403"/>
                    </a:lnTo>
                    <a:lnTo>
                      <a:pt x="13043" y="110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95"/>
              <p:cNvSpPr/>
              <p:nvPr/>
            </p:nvSpPr>
            <p:spPr>
              <a:xfrm>
                <a:off x="2057900" y="2816000"/>
                <a:ext cx="80900" cy="70225"/>
              </a:xfrm>
              <a:custGeom>
                <a:rect b="b" l="l" r="r" t="t"/>
                <a:pathLst>
                  <a:path extrusionOk="0" h="2809" w="3236">
                    <a:moveTo>
                      <a:pt x="834" y="407"/>
                    </a:moveTo>
                    <a:lnTo>
                      <a:pt x="2435" y="541"/>
                    </a:lnTo>
                    <a:cubicBezTo>
                      <a:pt x="2635" y="574"/>
                      <a:pt x="2802" y="741"/>
                      <a:pt x="2802" y="941"/>
                    </a:cubicBezTo>
                    <a:lnTo>
                      <a:pt x="2802" y="1975"/>
                    </a:lnTo>
                    <a:cubicBezTo>
                      <a:pt x="2802" y="2075"/>
                      <a:pt x="2769" y="2208"/>
                      <a:pt x="2669" y="2275"/>
                    </a:cubicBezTo>
                    <a:cubicBezTo>
                      <a:pt x="2602" y="2342"/>
                      <a:pt x="2502" y="2375"/>
                      <a:pt x="2368" y="2375"/>
                    </a:cubicBezTo>
                    <a:lnTo>
                      <a:pt x="767" y="2242"/>
                    </a:lnTo>
                    <a:cubicBezTo>
                      <a:pt x="567" y="2208"/>
                      <a:pt x="434" y="2042"/>
                      <a:pt x="434" y="1842"/>
                    </a:cubicBezTo>
                    <a:lnTo>
                      <a:pt x="434" y="1508"/>
                    </a:lnTo>
                    <a:lnTo>
                      <a:pt x="867" y="1541"/>
                    </a:lnTo>
                    <a:cubicBezTo>
                      <a:pt x="878" y="1542"/>
                      <a:pt x="888" y="1543"/>
                      <a:pt x="898" y="1543"/>
                    </a:cubicBezTo>
                    <a:cubicBezTo>
                      <a:pt x="1236" y="1543"/>
                      <a:pt x="1257" y="1008"/>
                      <a:pt x="901" y="1008"/>
                    </a:cubicBezTo>
                    <a:lnTo>
                      <a:pt x="467" y="941"/>
                    </a:lnTo>
                    <a:lnTo>
                      <a:pt x="400" y="941"/>
                    </a:lnTo>
                    <a:lnTo>
                      <a:pt x="400" y="807"/>
                    </a:lnTo>
                    <a:cubicBezTo>
                      <a:pt x="400" y="674"/>
                      <a:pt x="434" y="574"/>
                      <a:pt x="534" y="507"/>
                    </a:cubicBezTo>
                    <a:cubicBezTo>
                      <a:pt x="600" y="441"/>
                      <a:pt x="701" y="407"/>
                      <a:pt x="801" y="407"/>
                    </a:cubicBezTo>
                    <a:close/>
                    <a:moveTo>
                      <a:pt x="777" y="0"/>
                    </a:moveTo>
                    <a:cubicBezTo>
                      <a:pt x="582" y="0"/>
                      <a:pt x="412" y="91"/>
                      <a:pt x="267" y="207"/>
                    </a:cubicBezTo>
                    <a:cubicBezTo>
                      <a:pt x="100" y="374"/>
                      <a:pt x="0" y="574"/>
                      <a:pt x="0" y="807"/>
                    </a:cubicBezTo>
                    <a:lnTo>
                      <a:pt x="0" y="1842"/>
                    </a:lnTo>
                    <a:cubicBezTo>
                      <a:pt x="0" y="2275"/>
                      <a:pt x="334" y="2609"/>
                      <a:pt x="734" y="2642"/>
                    </a:cubicBezTo>
                    <a:lnTo>
                      <a:pt x="2368" y="2809"/>
                    </a:lnTo>
                    <a:lnTo>
                      <a:pt x="2435" y="2809"/>
                    </a:lnTo>
                    <a:cubicBezTo>
                      <a:pt x="2635" y="2809"/>
                      <a:pt x="2835" y="2709"/>
                      <a:pt x="2969" y="2575"/>
                    </a:cubicBezTo>
                    <a:cubicBezTo>
                      <a:pt x="3136" y="2442"/>
                      <a:pt x="3236" y="2208"/>
                      <a:pt x="3236" y="2008"/>
                    </a:cubicBezTo>
                    <a:lnTo>
                      <a:pt x="3236" y="941"/>
                    </a:lnTo>
                    <a:cubicBezTo>
                      <a:pt x="3236" y="541"/>
                      <a:pt x="2935" y="174"/>
                      <a:pt x="2502" y="140"/>
                    </a:cubicBezTo>
                    <a:lnTo>
                      <a:pt x="867" y="7"/>
                    </a:lnTo>
                    <a:cubicBezTo>
                      <a:pt x="837" y="3"/>
                      <a:pt x="806" y="0"/>
                      <a:pt x="7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95"/>
              <p:cNvSpPr/>
              <p:nvPr/>
            </p:nvSpPr>
            <p:spPr>
              <a:xfrm>
                <a:off x="1975325" y="2399200"/>
                <a:ext cx="374475" cy="440325"/>
              </a:xfrm>
              <a:custGeom>
                <a:rect b="b" l="l" r="r" t="t"/>
                <a:pathLst>
                  <a:path extrusionOk="0" h="17613" w="14979">
                    <a:moveTo>
                      <a:pt x="3483" y="0"/>
                    </a:moveTo>
                    <a:cubicBezTo>
                      <a:pt x="2087" y="0"/>
                      <a:pt x="1202" y="67"/>
                      <a:pt x="1202" y="67"/>
                    </a:cubicBezTo>
                    <a:cubicBezTo>
                      <a:pt x="1" y="4770"/>
                      <a:pt x="334" y="16512"/>
                      <a:pt x="334" y="16512"/>
                    </a:cubicBezTo>
                    <a:lnTo>
                      <a:pt x="12710" y="17613"/>
                    </a:lnTo>
                    <a:lnTo>
                      <a:pt x="14978" y="1868"/>
                    </a:lnTo>
                    <a:cubicBezTo>
                      <a:pt x="11109" y="267"/>
                      <a:pt x="6276" y="0"/>
                      <a:pt x="34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95"/>
              <p:cNvSpPr/>
              <p:nvPr/>
            </p:nvSpPr>
            <p:spPr>
              <a:xfrm>
                <a:off x="2097075" y="2289125"/>
                <a:ext cx="128450" cy="190975"/>
              </a:xfrm>
              <a:custGeom>
                <a:rect b="b" l="l" r="r" t="t"/>
                <a:pathLst>
                  <a:path extrusionOk="0" h="7639" w="5138">
                    <a:moveTo>
                      <a:pt x="4137" y="0"/>
                    </a:moveTo>
                    <a:lnTo>
                      <a:pt x="735" y="1268"/>
                    </a:lnTo>
                    <a:cubicBezTo>
                      <a:pt x="868" y="1768"/>
                      <a:pt x="1002" y="2335"/>
                      <a:pt x="1068" y="2869"/>
                    </a:cubicBezTo>
                    <a:cubicBezTo>
                      <a:pt x="1102" y="2936"/>
                      <a:pt x="1102" y="3002"/>
                      <a:pt x="1102" y="3069"/>
                    </a:cubicBezTo>
                    <a:cubicBezTo>
                      <a:pt x="1368" y="5237"/>
                      <a:pt x="434" y="5404"/>
                      <a:pt x="434" y="5404"/>
                    </a:cubicBezTo>
                    <a:cubicBezTo>
                      <a:pt x="1" y="6805"/>
                      <a:pt x="1569" y="7639"/>
                      <a:pt x="1569" y="7639"/>
                    </a:cubicBezTo>
                    <a:cubicBezTo>
                      <a:pt x="4437" y="6772"/>
                      <a:pt x="5138" y="5271"/>
                      <a:pt x="5138" y="5271"/>
                    </a:cubicBezTo>
                    <a:cubicBezTo>
                      <a:pt x="4904" y="5070"/>
                      <a:pt x="4704" y="4837"/>
                      <a:pt x="4537" y="4603"/>
                    </a:cubicBezTo>
                    <a:cubicBezTo>
                      <a:pt x="3303" y="2802"/>
                      <a:pt x="4137" y="0"/>
                      <a:pt x="4137" y="0"/>
                    </a:cubicBez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95"/>
              <p:cNvSpPr/>
              <p:nvPr/>
            </p:nvSpPr>
            <p:spPr>
              <a:xfrm>
                <a:off x="2115425" y="2289125"/>
                <a:ext cx="95100" cy="114275"/>
              </a:xfrm>
              <a:custGeom>
                <a:rect b="b" l="l" r="r" t="t"/>
                <a:pathLst>
                  <a:path extrusionOk="0" h="4571" w="3804">
                    <a:moveTo>
                      <a:pt x="3403" y="0"/>
                    </a:moveTo>
                    <a:lnTo>
                      <a:pt x="1" y="1234"/>
                    </a:lnTo>
                    <a:cubicBezTo>
                      <a:pt x="134" y="1768"/>
                      <a:pt x="268" y="2302"/>
                      <a:pt x="334" y="2869"/>
                    </a:cubicBezTo>
                    <a:cubicBezTo>
                      <a:pt x="368" y="2936"/>
                      <a:pt x="368" y="3002"/>
                      <a:pt x="368" y="3036"/>
                    </a:cubicBezTo>
                    <a:cubicBezTo>
                      <a:pt x="1268" y="3970"/>
                      <a:pt x="2502" y="4537"/>
                      <a:pt x="3803" y="4570"/>
                    </a:cubicBezTo>
                    <a:cubicBezTo>
                      <a:pt x="2569" y="2769"/>
                      <a:pt x="3403" y="0"/>
                      <a:pt x="34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95"/>
              <p:cNvSpPr/>
              <p:nvPr/>
            </p:nvSpPr>
            <p:spPr>
              <a:xfrm>
                <a:off x="1853575" y="1993325"/>
                <a:ext cx="263550" cy="378375"/>
              </a:xfrm>
              <a:custGeom>
                <a:rect b="b" l="l" r="r" t="t"/>
                <a:pathLst>
                  <a:path extrusionOk="0" h="15135" w="10542">
                    <a:moveTo>
                      <a:pt x="6020" y="0"/>
                    </a:moveTo>
                    <a:cubicBezTo>
                      <a:pt x="5645" y="0"/>
                      <a:pt x="5241" y="39"/>
                      <a:pt x="4804" y="124"/>
                    </a:cubicBezTo>
                    <a:cubicBezTo>
                      <a:pt x="1" y="1058"/>
                      <a:pt x="2235" y="7629"/>
                      <a:pt x="3236" y="9697"/>
                    </a:cubicBezTo>
                    <a:cubicBezTo>
                      <a:pt x="4204" y="11732"/>
                      <a:pt x="4337" y="13433"/>
                      <a:pt x="3169" y="14367"/>
                    </a:cubicBezTo>
                    <a:cubicBezTo>
                      <a:pt x="3169" y="14367"/>
                      <a:pt x="3491" y="14454"/>
                      <a:pt x="3921" y="14454"/>
                    </a:cubicBezTo>
                    <a:cubicBezTo>
                      <a:pt x="4451" y="14454"/>
                      <a:pt x="5144" y="14322"/>
                      <a:pt x="5605" y="13734"/>
                    </a:cubicBezTo>
                    <a:lnTo>
                      <a:pt x="5605" y="13734"/>
                    </a:lnTo>
                    <a:cubicBezTo>
                      <a:pt x="5605" y="13734"/>
                      <a:pt x="5571" y="14734"/>
                      <a:pt x="5004" y="15135"/>
                    </a:cubicBezTo>
                    <a:lnTo>
                      <a:pt x="5004" y="15135"/>
                    </a:lnTo>
                    <a:cubicBezTo>
                      <a:pt x="5004" y="15135"/>
                      <a:pt x="9841" y="13433"/>
                      <a:pt x="8607" y="7796"/>
                    </a:cubicBezTo>
                    <a:cubicBezTo>
                      <a:pt x="7841" y="4278"/>
                      <a:pt x="8770" y="3610"/>
                      <a:pt x="9586" y="3610"/>
                    </a:cubicBezTo>
                    <a:cubicBezTo>
                      <a:pt x="10085" y="3610"/>
                      <a:pt x="10541" y="3860"/>
                      <a:pt x="10541" y="3860"/>
                    </a:cubicBezTo>
                    <a:cubicBezTo>
                      <a:pt x="10541" y="3860"/>
                      <a:pt x="9769" y="0"/>
                      <a:pt x="602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95"/>
              <p:cNvSpPr/>
              <p:nvPr/>
            </p:nvSpPr>
            <p:spPr>
              <a:xfrm>
                <a:off x="1999525" y="2058975"/>
                <a:ext cx="339425" cy="271075"/>
              </a:xfrm>
              <a:custGeom>
                <a:rect b="b" l="l" r="r" t="t"/>
                <a:pathLst>
                  <a:path extrusionOk="0" h="10843" w="13577">
                    <a:moveTo>
                      <a:pt x="6822" y="0"/>
                    </a:moveTo>
                    <a:cubicBezTo>
                      <a:pt x="6227" y="0"/>
                      <a:pt x="5526" y="57"/>
                      <a:pt x="4703" y="200"/>
                    </a:cubicBezTo>
                    <a:cubicBezTo>
                      <a:pt x="701" y="867"/>
                      <a:pt x="0" y="6504"/>
                      <a:pt x="1401" y="8172"/>
                    </a:cubicBezTo>
                    <a:cubicBezTo>
                      <a:pt x="2374" y="9331"/>
                      <a:pt x="4136" y="10843"/>
                      <a:pt x="6328" y="10843"/>
                    </a:cubicBezTo>
                    <a:cubicBezTo>
                      <a:pt x="7292" y="10843"/>
                      <a:pt x="8340" y="10550"/>
                      <a:pt x="9440" y="9807"/>
                    </a:cubicBezTo>
                    <a:cubicBezTo>
                      <a:pt x="13043" y="7338"/>
                      <a:pt x="13576" y="5070"/>
                      <a:pt x="12909" y="3002"/>
                    </a:cubicBezTo>
                    <a:cubicBezTo>
                      <a:pt x="12275" y="967"/>
                      <a:pt x="9840" y="867"/>
                      <a:pt x="9840" y="867"/>
                    </a:cubicBezTo>
                    <a:cubicBezTo>
                      <a:pt x="9840" y="867"/>
                      <a:pt x="9143" y="0"/>
                      <a:pt x="68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95"/>
              <p:cNvSpPr/>
              <p:nvPr/>
            </p:nvSpPr>
            <p:spPr>
              <a:xfrm>
                <a:off x="2023375" y="2096300"/>
                <a:ext cx="259700" cy="278075"/>
              </a:xfrm>
              <a:custGeom>
                <a:rect b="b" l="l" r="r" t="t"/>
                <a:pathLst>
                  <a:path extrusionOk="0" h="11123" w="10388">
                    <a:moveTo>
                      <a:pt x="6034" y="1"/>
                    </a:moveTo>
                    <a:cubicBezTo>
                      <a:pt x="1367" y="1"/>
                      <a:pt x="0" y="8917"/>
                      <a:pt x="4884" y="10749"/>
                    </a:cubicBezTo>
                    <a:cubicBezTo>
                      <a:pt x="5558" y="11004"/>
                      <a:pt x="6153" y="11123"/>
                      <a:pt x="6677" y="11123"/>
                    </a:cubicBezTo>
                    <a:cubicBezTo>
                      <a:pt x="9026" y="11123"/>
                      <a:pt x="9936" y="8724"/>
                      <a:pt x="10154" y="5478"/>
                    </a:cubicBezTo>
                    <a:cubicBezTo>
                      <a:pt x="10387" y="2276"/>
                      <a:pt x="9654" y="475"/>
                      <a:pt x="6585" y="41"/>
                    </a:cubicBezTo>
                    <a:cubicBezTo>
                      <a:pt x="6396" y="14"/>
                      <a:pt x="6213" y="1"/>
                      <a:pt x="6034" y="1"/>
                    </a:cubicBez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95"/>
              <p:cNvSpPr/>
              <p:nvPr/>
            </p:nvSpPr>
            <p:spPr>
              <a:xfrm>
                <a:off x="2224675" y="2221575"/>
                <a:ext cx="21700" cy="41850"/>
              </a:xfrm>
              <a:custGeom>
                <a:rect b="b" l="l" r="r" t="t"/>
                <a:pathLst>
                  <a:path extrusionOk="0" h="1674" w="868">
                    <a:moveTo>
                      <a:pt x="167" y="0"/>
                    </a:moveTo>
                    <a:lnTo>
                      <a:pt x="0" y="1635"/>
                    </a:lnTo>
                    <a:cubicBezTo>
                      <a:pt x="79" y="1661"/>
                      <a:pt x="160" y="1673"/>
                      <a:pt x="240" y="1673"/>
                    </a:cubicBezTo>
                    <a:cubicBezTo>
                      <a:pt x="468" y="1673"/>
                      <a:pt x="695" y="1574"/>
                      <a:pt x="868" y="1401"/>
                    </a:cubicBezTo>
                    <a:cubicBezTo>
                      <a:pt x="568" y="968"/>
                      <a:pt x="334" y="501"/>
                      <a:pt x="167" y="0"/>
                    </a:cubicBezTo>
                    <a:close/>
                  </a:path>
                </a:pathLst>
              </a:custGeom>
              <a:solidFill>
                <a:srgbClr val="DE57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95"/>
              <p:cNvSpPr/>
              <p:nvPr/>
            </p:nvSpPr>
            <p:spPr>
              <a:xfrm>
                <a:off x="2166300" y="2196450"/>
                <a:ext cx="16700" cy="22725"/>
              </a:xfrm>
              <a:custGeom>
                <a:rect b="b" l="l" r="r" t="t"/>
                <a:pathLst>
                  <a:path extrusionOk="0" h="909" w="668">
                    <a:moveTo>
                      <a:pt x="358" y="0"/>
                    </a:moveTo>
                    <a:cubicBezTo>
                      <a:pt x="207" y="0"/>
                      <a:pt x="64" y="161"/>
                      <a:pt x="34" y="405"/>
                    </a:cubicBezTo>
                    <a:cubicBezTo>
                      <a:pt x="0" y="672"/>
                      <a:pt x="101" y="872"/>
                      <a:pt x="267" y="905"/>
                    </a:cubicBezTo>
                    <a:cubicBezTo>
                      <a:pt x="282" y="908"/>
                      <a:pt x="296" y="909"/>
                      <a:pt x="310" y="909"/>
                    </a:cubicBezTo>
                    <a:cubicBezTo>
                      <a:pt x="487" y="909"/>
                      <a:pt x="603" y="719"/>
                      <a:pt x="634" y="472"/>
                    </a:cubicBezTo>
                    <a:cubicBezTo>
                      <a:pt x="668" y="238"/>
                      <a:pt x="568" y="5"/>
                      <a:pt x="401" y="5"/>
                    </a:cubicBezTo>
                    <a:cubicBezTo>
                      <a:pt x="387" y="2"/>
                      <a:pt x="372" y="0"/>
                      <a:pt x="3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95"/>
              <p:cNvSpPr/>
              <p:nvPr/>
            </p:nvSpPr>
            <p:spPr>
              <a:xfrm>
                <a:off x="2174650" y="2192375"/>
                <a:ext cx="14200" cy="6375"/>
              </a:xfrm>
              <a:custGeom>
                <a:rect b="b" l="l" r="r" t="t"/>
                <a:pathLst>
                  <a:path extrusionOk="0" h="255" w="568">
                    <a:moveTo>
                      <a:pt x="567" y="1"/>
                    </a:moveTo>
                    <a:lnTo>
                      <a:pt x="0" y="168"/>
                    </a:lnTo>
                    <a:cubicBezTo>
                      <a:pt x="55" y="230"/>
                      <a:pt x="115" y="254"/>
                      <a:pt x="176" y="254"/>
                    </a:cubicBezTo>
                    <a:cubicBezTo>
                      <a:pt x="372" y="254"/>
                      <a:pt x="567" y="1"/>
                      <a:pt x="5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95"/>
              <p:cNvSpPr/>
              <p:nvPr/>
            </p:nvSpPr>
            <p:spPr>
              <a:xfrm>
                <a:off x="2245525" y="2204050"/>
                <a:ext cx="16700" cy="23375"/>
              </a:xfrm>
              <a:custGeom>
                <a:rect b="b" l="l" r="r" t="t"/>
                <a:pathLst>
                  <a:path extrusionOk="0" h="935" w="668">
                    <a:moveTo>
                      <a:pt x="367" y="1"/>
                    </a:moveTo>
                    <a:cubicBezTo>
                      <a:pt x="201" y="1"/>
                      <a:pt x="34" y="168"/>
                      <a:pt x="34" y="434"/>
                    </a:cubicBezTo>
                    <a:cubicBezTo>
                      <a:pt x="0" y="668"/>
                      <a:pt x="100" y="901"/>
                      <a:pt x="267" y="935"/>
                    </a:cubicBezTo>
                    <a:cubicBezTo>
                      <a:pt x="434" y="935"/>
                      <a:pt x="601" y="768"/>
                      <a:pt x="634" y="501"/>
                    </a:cubicBezTo>
                    <a:cubicBezTo>
                      <a:pt x="668" y="268"/>
                      <a:pt x="567" y="34"/>
                      <a:pt x="3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95"/>
              <p:cNvSpPr/>
              <p:nvPr/>
            </p:nvSpPr>
            <p:spPr>
              <a:xfrm>
                <a:off x="2253850" y="2200725"/>
                <a:ext cx="14225" cy="6000"/>
              </a:xfrm>
              <a:custGeom>
                <a:rect b="b" l="l" r="r" t="t"/>
                <a:pathLst>
                  <a:path extrusionOk="0" h="240" w="569">
                    <a:moveTo>
                      <a:pt x="568" y="0"/>
                    </a:moveTo>
                    <a:lnTo>
                      <a:pt x="1" y="134"/>
                    </a:lnTo>
                    <a:cubicBezTo>
                      <a:pt x="61" y="211"/>
                      <a:pt x="128" y="240"/>
                      <a:pt x="194" y="240"/>
                    </a:cubicBezTo>
                    <a:cubicBezTo>
                      <a:pt x="384" y="240"/>
                      <a:pt x="568" y="0"/>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95"/>
              <p:cNvSpPr/>
              <p:nvPr/>
            </p:nvSpPr>
            <p:spPr>
              <a:xfrm>
                <a:off x="2150450" y="2150100"/>
                <a:ext cx="42550" cy="15625"/>
              </a:xfrm>
              <a:custGeom>
                <a:rect b="b" l="l" r="r" t="t"/>
                <a:pathLst>
                  <a:path extrusionOk="0" h="625" w="1702">
                    <a:moveTo>
                      <a:pt x="1119" y="0"/>
                    </a:moveTo>
                    <a:cubicBezTo>
                      <a:pt x="722" y="0"/>
                      <a:pt x="344" y="119"/>
                      <a:pt x="34" y="357"/>
                    </a:cubicBezTo>
                    <a:cubicBezTo>
                      <a:pt x="1" y="424"/>
                      <a:pt x="1" y="524"/>
                      <a:pt x="34" y="591"/>
                    </a:cubicBezTo>
                    <a:cubicBezTo>
                      <a:pt x="67" y="624"/>
                      <a:pt x="101" y="624"/>
                      <a:pt x="167" y="624"/>
                    </a:cubicBezTo>
                    <a:cubicBezTo>
                      <a:pt x="201" y="624"/>
                      <a:pt x="234" y="624"/>
                      <a:pt x="268" y="591"/>
                    </a:cubicBezTo>
                    <a:cubicBezTo>
                      <a:pt x="502" y="404"/>
                      <a:pt x="801" y="299"/>
                      <a:pt x="1109" y="299"/>
                    </a:cubicBezTo>
                    <a:cubicBezTo>
                      <a:pt x="1240" y="299"/>
                      <a:pt x="1372" y="318"/>
                      <a:pt x="1502" y="357"/>
                    </a:cubicBezTo>
                    <a:cubicBezTo>
                      <a:pt x="1514" y="364"/>
                      <a:pt x="1527" y="366"/>
                      <a:pt x="1541" y="366"/>
                    </a:cubicBezTo>
                    <a:cubicBezTo>
                      <a:pt x="1603" y="366"/>
                      <a:pt x="1675" y="312"/>
                      <a:pt x="1702" y="257"/>
                    </a:cubicBezTo>
                    <a:cubicBezTo>
                      <a:pt x="1702" y="157"/>
                      <a:pt x="1669" y="91"/>
                      <a:pt x="1602" y="57"/>
                    </a:cubicBezTo>
                    <a:cubicBezTo>
                      <a:pt x="1440" y="19"/>
                      <a:pt x="1278" y="0"/>
                      <a:pt x="11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95"/>
              <p:cNvSpPr/>
              <p:nvPr/>
            </p:nvSpPr>
            <p:spPr>
              <a:xfrm>
                <a:off x="2241350" y="2156150"/>
                <a:ext cx="39225" cy="18750"/>
              </a:xfrm>
              <a:custGeom>
                <a:rect b="b" l="l" r="r" t="t"/>
                <a:pathLst>
                  <a:path extrusionOk="0" h="750" w="1569">
                    <a:moveTo>
                      <a:pt x="348" y="1"/>
                    </a:moveTo>
                    <a:cubicBezTo>
                      <a:pt x="278" y="1"/>
                      <a:pt x="206" y="6"/>
                      <a:pt x="134" y="15"/>
                    </a:cubicBezTo>
                    <a:cubicBezTo>
                      <a:pt x="67" y="15"/>
                      <a:pt x="1" y="115"/>
                      <a:pt x="34" y="182"/>
                    </a:cubicBezTo>
                    <a:cubicBezTo>
                      <a:pt x="34" y="282"/>
                      <a:pt x="134" y="316"/>
                      <a:pt x="201" y="316"/>
                    </a:cubicBezTo>
                    <a:cubicBezTo>
                      <a:pt x="241" y="312"/>
                      <a:pt x="280" y="311"/>
                      <a:pt x="320" y="311"/>
                    </a:cubicBezTo>
                    <a:cubicBezTo>
                      <a:pt x="674" y="311"/>
                      <a:pt x="998" y="446"/>
                      <a:pt x="1268" y="716"/>
                    </a:cubicBezTo>
                    <a:cubicBezTo>
                      <a:pt x="1302" y="716"/>
                      <a:pt x="1335" y="749"/>
                      <a:pt x="1368" y="749"/>
                    </a:cubicBezTo>
                    <a:cubicBezTo>
                      <a:pt x="1502" y="749"/>
                      <a:pt x="1568" y="582"/>
                      <a:pt x="1468" y="482"/>
                    </a:cubicBezTo>
                    <a:cubicBezTo>
                      <a:pt x="1154" y="168"/>
                      <a:pt x="767"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95"/>
              <p:cNvSpPr/>
              <p:nvPr/>
            </p:nvSpPr>
            <p:spPr>
              <a:xfrm>
                <a:off x="2025200" y="2063925"/>
                <a:ext cx="287900" cy="240225"/>
              </a:xfrm>
              <a:custGeom>
                <a:rect b="b" l="l" r="r" t="t"/>
                <a:pathLst>
                  <a:path extrusionOk="0" h="9609" w="11516">
                    <a:moveTo>
                      <a:pt x="5445" y="1"/>
                    </a:moveTo>
                    <a:cubicBezTo>
                      <a:pt x="868" y="1"/>
                      <a:pt x="0" y="7049"/>
                      <a:pt x="2275" y="9609"/>
                    </a:cubicBezTo>
                    <a:cubicBezTo>
                      <a:pt x="2275" y="9609"/>
                      <a:pt x="1275" y="7474"/>
                      <a:pt x="2409" y="6039"/>
                    </a:cubicBezTo>
                    <a:cubicBezTo>
                      <a:pt x="2409" y="6039"/>
                      <a:pt x="4210" y="3704"/>
                      <a:pt x="4277" y="1736"/>
                    </a:cubicBezTo>
                    <a:cubicBezTo>
                      <a:pt x="4277" y="1736"/>
                      <a:pt x="5023" y="1551"/>
                      <a:pt x="5983" y="1551"/>
                    </a:cubicBezTo>
                    <a:cubicBezTo>
                      <a:pt x="7844" y="1551"/>
                      <a:pt x="10510" y="2247"/>
                      <a:pt x="10114" y="6340"/>
                    </a:cubicBezTo>
                    <a:cubicBezTo>
                      <a:pt x="10114" y="6340"/>
                      <a:pt x="11515" y="936"/>
                      <a:pt x="6245" y="68"/>
                    </a:cubicBezTo>
                    <a:cubicBezTo>
                      <a:pt x="5967" y="23"/>
                      <a:pt x="5700" y="1"/>
                      <a:pt x="54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95"/>
              <p:cNvSpPr/>
              <p:nvPr/>
            </p:nvSpPr>
            <p:spPr>
              <a:xfrm>
                <a:off x="2021700" y="2196550"/>
                <a:ext cx="74575" cy="67450"/>
              </a:xfrm>
              <a:custGeom>
                <a:rect b="b" l="l" r="r" t="t"/>
                <a:pathLst>
                  <a:path extrusionOk="0" h="2698" w="2983">
                    <a:moveTo>
                      <a:pt x="1656" y="0"/>
                    </a:moveTo>
                    <a:cubicBezTo>
                      <a:pt x="702" y="0"/>
                      <a:pt x="0" y="1875"/>
                      <a:pt x="2282" y="2669"/>
                    </a:cubicBezTo>
                    <a:cubicBezTo>
                      <a:pt x="2328" y="2688"/>
                      <a:pt x="2373" y="2697"/>
                      <a:pt x="2415" y="2697"/>
                    </a:cubicBezTo>
                    <a:cubicBezTo>
                      <a:pt x="2678" y="2697"/>
                      <a:pt x="2863" y="2330"/>
                      <a:pt x="2949" y="1468"/>
                    </a:cubicBezTo>
                    <a:cubicBezTo>
                      <a:pt x="2982" y="701"/>
                      <a:pt x="2415" y="67"/>
                      <a:pt x="1682" y="1"/>
                    </a:cubicBezTo>
                    <a:cubicBezTo>
                      <a:pt x="1673" y="0"/>
                      <a:pt x="1665" y="0"/>
                      <a:pt x="1656" y="0"/>
                    </a:cubicBez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95"/>
              <p:cNvSpPr/>
              <p:nvPr/>
            </p:nvSpPr>
            <p:spPr>
              <a:xfrm>
                <a:off x="2162125" y="2270775"/>
                <a:ext cx="50075" cy="35925"/>
              </a:xfrm>
              <a:custGeom>
                <a:rect b="b" l="l" r="r" t="t"/>
                <a:pathLst>
                  <a:path extrusionOk="0" h="1437" w="2003">
                    <a:moveTo>
                      <a:pt x="101" y="0"/>
                    </a:moveTo>
                    <a:cubicBezTo>
                      <a:pt x="34" y="34"/>
                      <a:pt x="1" y="134"/>
                      <a:pt x="1" y="200"/>
                    </a:cubicBezTo>
                    <a:cubicBezTo>
                      <a:pt x="259" y="944"/>
                      <a:pt x="956" y="1436"/>
                      <a:pt x="1727" y="1436"/>
                    </a:cubicBezTo>
                    <a:cubicBezTo>
                      <a:pt x="1752" y="1436"/>
                      <a:pt x="1777" y="1436"/>
                      <a:pt x="1802" y="1435"/>
                    </a:cubicBezTo>
                    <a:lnTo>
                      <a:pt x="1869" y="1435"/>
                    </a:lnTo>
                    <a:cubicBezTo>
                      <a:pt x="1935" y="1401"/>
                      <a:pt x="2002" y="1335"/>
                      <a:pt x="2002" y="1268"/>
                    </a:cubicBezTo>
                    <a:cubicBezTo>
                      <a:pt x="2002" y="1168"/>
                      <a:pt x="1935" y="1134"/>
                      <a:pt x="1835" y="1134"/>
                    </a:cubicBezTo>
                    <a:cubicBezTo>
                      <a:pt x="1790" y="1139"/>
                      <a:pt x="1745" y="1141"/>
                      <a:pt x="1700" y="1141"/>
                    </a:cubicBezTo>
                    <a:cubicBezTo>
                      <a:pt x="1080" y="1141"/>
                      <a:pt x="487" y="722"/>
                      <a:pt x="301" y="100"/>
                    </a:cubicBezTo>
                    <a:cubicBezTo>
                      <a:pt x="268" y="34"/>
                      <a:pt x="201" y="0"/>
                      <a:pt x="1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95"/>
              <p:cNvSpPr/>
              <p:nvPr/>
            </p:nvSpPr>
            <p:spPr>
              <a:xfrm>
                <a:off x="1999525" y="2025375"/>
                <a:ext cx="284450" cy="196500"/>
              </a:xfrm>
              <a:custGeom>
                <a:rect b="b" l="l" r="r" t="t"/>
                <a:pathLst>
                  <a:path extrusionOk="0" h="7860" w="11378">
                    <a:moveTo>
                      <a:pt x="6625" y="1"/>
                    </a:moveTo>
                    <a:cubicBezTo>
                      <a:pt x="5555" y="1"/>
                      <a:pt x="4229" y="366"/>
                      <a:pt x="2735" y="1544"/>
                    </a:cubicBezTo>
                    <a:cubicBezTo>
                      <a:pt x="934" y="2811"/>
                      <a:pt x="367" y="5180"/>
                      <a:pt x="1368" y="7148"/>
                    </a:cubicBezTo>
                    <a:cubicBezTo>
                      <a:pt x="1034" y="7581"/>
                      <a:pt x="0" y="7848"/>
                      <a:pt x="0" y="7848"/>
                    </a:cubicBezTo>
                    <a:cubicBezTo>
                      <a:pt x="111" y="7856"/>
                      <a:pt x="225" y="7860"/>
                      <a:pt x="342" y="7860"/>
                    </a:cubicBezTo>
                    <a:cubicBezTo>
                      <a:pt x="4203" y="7860"/>
                      <a:pt x="11244" y="3693"/>
                      <a:pt x="11341" y="1977"/>
                    </a:cubicBezTo>
                    <a:cubicBezTo>
                      <a:pt x="11377" y="1031"/>
                      <a:pt x="10830" y="811"/>
                      <a:pt x="10313" y="811"/>
                    </a:cubicBezTo>
                    <a:cubicBezTo>
                      <a:pt x="9865" y="811"/>
                      <a:pt x="9440" y="977"/>
                      <a:pt x="9440" y="977"/>
                    </a:cubicBezTo>
                    <a:cubicBezTo>
                      <a:pt x="9440" y="977"/>
                      <a:pt x="8374" y="1"/>
                      <a:pt x="6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95"/>
              <p:cNvSpPr/>
              <p:nvPr/>
            </p:nvSpPr>
            <p:spPr>
              <a:xfrm>
                <a:off x="2127950" y="2082300"/>
                <a:ext cx="142625" cy="141800"/>
              </a:xfrm>
              <a:custGeom>
                <a:rect b="b" l="l" r="r" t="t"/>
                <a:pathLst>
                  <a:path extrusionOk="0" h="5672" w="5705">
                    <a:moveTo>
                      <a:pt x="5604" y="1"/>
                    </a:moveTo>
                    <a:cubicBezTo>
                      <a:pt x="5537" y="1"/>
                      <a:pt x="5504" y="34"/>
                      <a:pt x="5504" y="101"/>
                    </a:cubicBezTo>
                    <a:cubicBezTo>
                      <a:pt x="5471" y="134"/>
                      <a:pt x="5104" y="3737"/>
                      <a:pt x="67" y="5471"/>
                    </a:cubicBezTo>
                    <a:cubicBezTo>
                      <a:pt x="33" y="5505"/>
                      <a:pt x="0" y="5538"/>
                      <a:pt x="33" y="5605"/>
                    </a:cubicBezTo>
                    <a:cubicBezTo>
                      <a:pt x="33" y="5638"/>
                      <a:pt x="67" y="5671"/>
                      <a:pt x="133" y="5671"/>
                    </a:cubicBezTo>
                    <a:lnTo>
                      <a:pt x="167" y="5671"/>
                    </a:lnTo>
                    <a:cubicBezTo>
                      <a:pt x="5337" y="3903"/>
                      <a:pt x="5704" y="134"/>
                      <a:pt x="5704" y="101"/>
                    </a:cubicBezTo>
                    <a:cubicBezTo>
                      <a:pt x="5704" y="34"/>
                      <a:pt x="5671" y="1"/>
                      <a:pt x="56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95"/>
              <p:cNvSpPr/>
              <p:nvPr/>
            </p:nvSpPr>
            <p:spPr>
              <a:xfrm>
                <a:off x="2293050" y="2445900"/>
                <a:ext cx="241025" cy="588000"/>
              </a:xfrm>
              <a:custGeom>
                <a:rect b="b" l="l" r="r" t="t"/>
                <a:pathLst>
                  <a:path extrusionOk="0" h="23520" w="9641">
                    <a:moveTo>
                      <a:pt x="2269" y="0"/>
                    </a:moveTo>
                    <a:lnTo>
                      <a:pt x="1402" y="4870"/>
                    </a:lnTo>
                    <a:cubicBezTo>
                      <a:pt x="1402" y="4870"/>
                      <a:pt x="7339" y="9407"/>
                      <a:pt x="7239" y="10908"/>
                    </a:cubicBezTo>
                    <a:cubicBezTo>
                      <a:pt x="7173" y="12409"/>
                      <a:pt x="1402" y="18080"/>
                      <a:pt x="1402" y="18080"/>
                    </a:cubicBezTo>
                    <a:cubicBezTo>
                      <a:pt x="1402" y="18080"/>
                      <a:pt x="1" y="18914"/>
                      <a:pt x="301" y="19514"/>
                    </a:cubicBezTo>
                    <a:cubicBezTo>
                      <a:pt x="601" y="20115"/>
                      <a:pt x="2469" y="23450"/>
                      <a:pt x="2736" y="23517"/>
                    </a:cubicBezTo>
                    <a:cubicBezTo>
                      <a:pt x="2741" y="23519"/>
                      <a:pt x="2747" y="23519"/>
                      <a:pt x="2754" y="23519"/>
                    </a:cubicBezTo>
                    <a:cubicBezTo>
                      <a:pt x="3066" y="23519"/>
                      <a:pt x="5271" y="22049"/>
                      <a:pt x="5271" y="22049"/>
                    </a:cubicBezTo>
                    <a:lnTo>
                      <a:pt x="2569" y="19514"/>
                    </a:lnTo>
                    <a:cubicBezTo>
                      <a:pt x="2569" y="19514"/>
                      <a:pt x="9474" y="14210"/>
                      <a:pt x="9574" y="11242"/>
                    </a:cubicBezTo>
                    <a:cubicBezTo>
                      <a:pt x="9641" y="8273"/>
                      <a:pt x="3870" y="667"/>
                      <a:pt x="2269" y="0"/>
                    </a:cubicBez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95"/>
              <p:cNvSpPr/>
              <p:nvPr/>
            </p:nvSpPr>
            <p:spPr>
              <a:xfrm>
                <a:off x="1956150" y="2400875"/>
                <a:ext cx="123450" cy="426975"/>
              </a:xfrm>
              <a:custGeom>
                <a:rect b="b" l="l" r="r" t="t"/>
                <a:pathLst>
                  <a:path extrusionOk="0" h="17079" w="4938">
                    <a:moveTo>
                      <a:pt x="1969" y="0"/>
                    </a:moveTo>
                    <a:cubicBezTo>
                      <a:pt x="401" y="3169"/>
                      <a:pt x="0" y="16645"/>
                      <a:pt x="0" y="16645"/>
                    </a:cubicBezTo>
                    <a:lnTo>
                      <a:pt x="2102" y="17079"/>
                    </a:lnTo>
                    <a:cubicBezTo>
                      <a:pt x="2102" y="17079"/>
                      <a:pt x="4937" y="3536"/>
                      <a:pt x="4771" y="2468"/>
                    </a:cubicBezTo>
                    <a:lnTo>
                      <a:pt x="3603" y="100"/>
                    </a:lnTo>
                    <a:lnTo>
                      <a:pt x="196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95"/>
              <p:cNvSpPr/>
              <p:nvPr/>
            </p:nvSpPr>
            <p:spPr>
              <a:xfrm>
                <a:off x="2198825" y="2414200"/>
                <a:ext cx="150975" cy="448675"/>
              </a:xfrm>
              <a:custGeom>
                <a:rect b="b" l="l" r="r" t="t"/>
                <a:pathLst>
                  <a:path extrusionOk="0" h="17947" w="6039">
                    <a:moveTo>
                      <a:pt x="3336" y="1"/>
                    </a:moveTo>
                    <a:lnTo>
                      <a:pt x="834" y="2302"/>
                    </a:lnTo>
                    <a:cubicBezTo>
                      <a:pt x="0" y="3370"/>
                      <a:pt x="1068" y="17947"/>
                      <a:pt x="1068" y="17947"/>
                    </a:cubicBezTo>
                    <a:lnTo>
                      <a:pt x="4904" y="17613"/>
                    </a:lnTo>
                    <a:lnTo>
                      <a:pt x="6038" y="1268"/>
                    </a:lnTo>
                    <a:cubicBezTo>
                      <a:pt x="6038" y="1268"/>
                      <a:pt x="5538" y="601"/>
                      <a:pt x="33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95"/>
              <p:cNvSpPr/>
              <p:nvPr/>
            </p:nvSpPr>
            <p:spPr>
              <a:xfrm>
                <a:off x="2219675" y="2380150"/>
                <a:ext cx="122600" cy="91625"/>
              </a:xfrm>
              <a:custGeom>
                <a:rect b="b" l="l" r="r" t="t"/>
                <a:pathLst>
                  <a:path extrusionOk="0" h="3665" w="4904">
                    <a:moveTo>
                      <a:pt x="3108" y="1"/>
                    </a:moveTo>
                    <a:cubicBezTo>
                      <a:pt x="2180" y="1"/>
                      <a:pt x="0" y="3664"/>
                      <a:pt x="0" y="3664"/>
                    </a:cubicBezTo>
                    <a:cubicBezTo>
                      <a:pt x="3336" y="3331"/>
                      <a:pt x="4904" y="1696"/>
                      <a:pt x="4837" y="1363"/>
                    </a:cubicBezTo>
                    <a:cubicBezTo>
                      <a:pt x="4737" y="1029"/>
                      <a:pt x="3970" y="929"/>
                      <a:pt x="3970" y="929"/>
                    </a:cubicBezTo>
                    <a:cubicBezTo>
                      <a:pt x="3970" y="929"/>
                      <a:pt x="4103" y="429"/>
                      <a:pt x="3236" y="28"/>
                    </a:cubicBezTo>
                    <a:cubicBezTo>
                      <a:pt x="3197" y="10"/>
                      <a:pt x="3154" y="1"/>
                      <a:pt x="310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95"/>
              <p:cNvSpPr/>
              <p:nvPr/>
            </p:nvSpPr>
            <p:spPr>
              <a:xfrm>
                <a:off x="2005350" y="2365225"/>
                <a:ext cx="70075" cy="97375"/>
              </a:xfrm>
              <a:custGeom>
                <a:rect b="b" l="l" r="r" t="t"/>
                <a:pathLst>
                  <a:path extrusionOk="0" h="3895" w="2803">
                    <a:moveTo>
                      <a:pt x="2140" y="1"/>
                    </a:moveTo>
                    <a:cubicBezTo>
                      <a:pt x="1682" y="1"/>
                      <a:pt x="1402" y="926"/>
                      <a:pt x="1402" y="926"/>
                    </a:cubicBezTo>
                    <a:cubicBezTo>
                      <a:pt x="1402" y="926"/>
                      <a:pt x="1238" y="555"/>
                      <a:pt x="972" y="555"/>
                    </a:cubicBezTo>
                    <a:cubicBezTo>
                      <a:pt x="838" y="555"/>
                      <a:pt x="679" y="648"/>
                      <a:pt x="501" y="926"/>
                    </a:cubicBezTo>
                    <a:cubicBezTo>
                      <a:pt x="1" y="1760"/>
                      <a:pt x="2803" y="3894"/>
                      <a:pt x="2803" y="3894"/>
                    </a:cubicBezTo>
                    <a:cubicBezTo>
                      <a:pt x="2803" y="3894"/>
                      <a:pt x="2803" y="225"/>
                      <a:pt x="2269" y="25"/>
                    </a:cubicBezTo>
                    <a:cubicBezTo>
                      <a:pt x="2224" y="8"/>
                      <a:pt x="2181" y="1"/>
                      <a:pt x="214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95"/>
              <p:cNvSpPr/>
              <p:nvPr/>
            </p:nvSpPr>
            <p:spPr>
              <a:xfrm>
                <a:off x="2322250" y="2533450"/>
                <a:ext cx="20875" cy="129300"/>
              </a:xfrm>
              <a:custGeom>
                <a:rect b="b" l="l" r="r" t="t"/>
                <a:pathLst>
                  <a:path extrusionOk="0" h="5172" w="835">
                    <a:moveTo>
                      <a:pt x="167" y="1"/>
                    </a:moveTo>
                    <a:cubicBezTo>
                      <a:pt x="0" y="1702"/>
                      <a:pt x="100" y="3470"/>
                      <a:pt x="501" y="5171"/>
                    </a:cubicBezTo>
                    <a:lnTo>
                      <a:pt x="834" y="434"/>
                    </a:lnTo>
                    <a:lnTo>
                      <a:pt x="1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95"/>
              <p:cNvSpPr/>
              <p:nvPr/>
            </p:nvSpPr>
            <p:spPr>
              <a:xfrm>
                <a:off x="2318900" y="2445900"/>
                <a:ext cx="225200" cy="463675"/>
              </a:xfrm>
              <a:custGeom>
                <a:rect b="b" l="l" r="r" t="t"/>
                <a:pathLst>
                  <a:path extrusionOk="0" h="18547" w="9008">
                    <a:moveTo>
                      <a:pt x="1235" y="0"/>
                    </a:moveTo>
                    <a:cubicBezTo>
                      <a:pt x="1235" y="0"/>
                      <a:pt x="701" y="401"/>
                      <a:pt x="368" y="2535"/>
                    </a:cubicBezTo>
                    <a:cubicBezTo>
                      <a:pt x="1" y="4670"/>
                      <a:pt x="835" y="5371"/>
                      <a:pt x="835" y="5371"/>
                    </a:cubicBezTo>
                    <a:cubicBezTo>
                      <a:pt x="835" y="5371"/>
                      <a:pt x="5071" y="8373"/>
                      <a:pt x="5305" y="9774"/>
                    </a:cubicBezTo>
                    <a:cubicBezTo>
                      <a:pt x="5505" y="11208"/>
                      <a:pt x="835" y="17046"/>
                      <a:pt x="835" y="17046"/>
                    </a:cubicBezTo>
                    <a:lnTo>
                      <a:pt x="3036" y="18547"/>
                    </a:lnTo>
                    <a:cubicBezTo>
                      <a:pt x="3036" y="18547"/>
                      <a:pt x="8774" y="13910"/>
                      <a:pt x="8874" y="10841"/>
                    </a:cubicBezTo>
                    <a:cubicBezTo>
                      <a:pt x="9007" y="7773"/>
                      <a:pt x="2403" y="467"/>
                      <a:pt x="123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95"/>
              <p:cNvSpPr/>
              <p:nvPr/>
            </p:nvSpPr>
            <p:spPr>
              <a:xfrm>
                <a:off x="1621750" y="3083025"/>
                <a:ext cx="78400" cy="71150"/>
              </a:xfrm>
              <a:custGeom>
                <a:rect b="b" l="l" r="r" t="t"/>
                <a:pathLst>
                  <a:path extrusionOk="0" h="2846" w="3136">
                    <a:moveTo>
                      <a:pt x="300" y="0"/>
                    </a:moveTo>
                    <a:cubicBezTo>
                      <a:pt x="167" y="367"/>
                      <a:pt x="67" y="801"/>
                      <a:pt x="0" y="1201"/>
                    </a:cubicBezTo>
                    <a:cubicBezTo>
                      <a:pt x="0" y="1535"/>
                      <a:pt x="801" y="2402"/>
                      <a:pt x="1368" y="2736"/>
                    </a:cubicBezTo>
                    <a:cubicBezTo>
                      <a:pt x="1503" y="2815"/>
                      <a:pt x="1674" y="2845"/>
                      <a:pt x="1856" y="2845"/>
                    </a:cubicBezTo>
                    <a:cubicBezTo>
                      <a:pt x="2439" y="2845"/>
                      <a:pt x="3136" y="2535"/>
                      <a:pt x="3136" y="2535"/>
                    </a:cubicBezTo>
                    <a:lnTo>
                      <a:pt x="1802" y="467"/>
                    </a:lnTo>
                    <a:lnTo>
                      <a:pt x="300" y="0"/>
                    </a:ln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01" name="Google Shape;1801;p95"/>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95">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95">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4" name="Google Shape;1804;p95"/>
          <p:cNvGrpSpPr/>
          <p:nvPr/>
        </p:nvGrpSpPr>
        <p:grpSpPr>
          <a:xfrm>
            <a:off x="4736475" y="4873138"/>
            <a:ext cx="204457" cy="190123"/>
            <a:chOff x="4426425" y="4796938"/>
            <a:chExt cx="204457" cy="190123"/>
          </a:xfrm>
        </p:grpSpPr>
        <p:sp>
          <p:nvSpPr>
            <p:cNvPr id="1805" name="Google Shape;1805;p95"/>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95"/>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7" name="Google Shape;1807;p95"/>
          <p:cNvGrpSpPr/>
          <p:nvPr/>
        </p:nvGrpSpPr>
        <p:grpSpPr>
          <a:xfrm flipH="1">
            <a:off x="4203075" y="4873138"/>
            <a:ext cx="204457" cy="190123"/>
            <a:chOff x="4426425" y="4796938"/>
            <a:chExt cx="204457" cy="190123"/>
          </a:xfrm>
        </p:grpSpPr>
        <p:sp>
          <p:nvSpPr>
            <p:cNvPr id="1808" name="Google Shape;1808;p95"/>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95"/>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0" name="Google Shape;1810;p95"/>
          <p:cNvSpPr txBox="1"/>
          <p:nvPr/>
        </p:nvSpPr>
        <p:spPr>
          <a:xfrm>
            <a:off x="4493375" y="2843125"/>
            <a:ext cx="47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lt1"/>
                </a:solidFill>
                <a:latin typeface="Poppins"/>
                <a:ea typeface="Poppins"/>
                <a:cs typeface="Poppins"/>
                <a:sym typeface="Poppins"/>
              </a:rPr>
              <a:t>Zhiquan Cui 	  zhiquan.cui@mail.utoronto.ca</a:t>
            </a:r>
            <a:endParaRPr>
              <a:solidFill>
                <a:schemeClr val="lt1"/>
              </a:solidFill>
              <a:latin typeface="Poppins"/>
              <a:ea typeface="Poppins"/>
              <a:cs typeface="Poppins"/>
              <a:sym typeface="Poppins"/>
            </a:endParaRPr>
          </a:p>
        </p:txBody>
      </p:sp>
      <p:sp>
        <p:nvSpPr>
          <p:cNvPr id="1811" name="Google Shape;1811;p95"/>
          <p:cNvSpPr txBox="1"/>
          <p:nvPr/>
        </p:nvSpPr>
        <p:spPr>
          <a:xfrm>
            <a:off x="4493375" y="1993325"/>
            <a:ext cx="48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lt1"/>
                </a:solidFill>
                <a:latin typeface="Poppins"/>
                <a:ea typeface="Poppins"/>
                <a:cs typeface="Poppins"/>
                <a:sym typeface="Poppins"/>
              </a:rPr>
              <a:t>Lu Zheng</a:t>
            </a:r>
            <a:r>
              <a:rPr lang="zh-CN">
                <a:solidFill>
                  <a:schemeClr val="lt1"/>
                </a:solidFill>
                <a:latin typeface="Poppins"/>
                <a:ea typeface="Poppins"/>
                <a:cs typeface="Poppins"/>
                <a:sym typeface="Poppins"/>
              </a:rPr>
              <a:t>	  sophieluu.zheng@mail.utoronto.ca</a:t>
            </a:r>
            <a:endParaRPr/>
          </a:p>
        </p:txBody>
      </p:sp>
      <p:sp>
        <p:nvSpPr>
          <p:cNvPr id="1812" name="Google Shape;1812;p95"/>
          <p:cNvSpPr txBox="1"/>
          <p:nvPr/>
        </p:nvSpPr>
        <p:spPr>
          <a:xfrm>
            <a:off x="4493375" y="2418225"/>
            <a:ext cx="40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lt1"/>
                </a:solidFill>
                <a:latin typeface="Poppins"/>
                <a:ea typeface="Poppins"/>
                <a:cs typeface="Poppins"/>
                <a:sym typeface="Poppins"/>
              </a:rPr>
              <a:t>Yuxin Yao     yuxin.yao@mail.utoronto.ca</a:t>
            </a:r>
            <a:endParaRPr/>
          </a:p>
        </p:txBody>
      </p:sp>
      <p:pic>
        <p:nvPicPr>
          <p:cNvPr id="1813" name="Google Shape;1813;p95"/>
          <p:cNvPicPr preferRelativeResize="0"/>
          <p:nvPr/>
        </p:nvPicPr>
        <p:blipFill>
          <a:blip r:embed="rId3">
            <a:alphaModFix/>
          </a:blip>
          <a:stretch>
            <a:fillRect/>
          </a:stretch>
        </p:blipFill>
        <p:spPr>
          <a:xfrm>
            <a:off x="200025" y="95797"/>
            <a:ext cx="1566675" cy="15666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62">
            <a:hlinkClick action="ppaction://hlinksldjump" r:id="rId3"/>
          </p:cNvPr>
          <p:cNvSpPr/>
          <p:nvPr/>
        </p:nvSpPr>
        <p:spPr>
          <a:xfrm>
            <a:off x="7759975" y="3937775"/>
            <a:ext cx="670800" cy="670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2"/>
          <p:cNvSpPr/>
          <p:nvPr/>
        </p:nvSpPr>
        <p:spPr>
          <a:xfrm>
            <a:off x="715100" y="2226900"/>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2"/>
          <p:cNvSpPr txBox="1"/>
          <p:nvPr>
            <p:ph type="title"/>
          </p:nvPr>
        </p:nvSpPr>
        <p:spPr>
          <a:xfrm>
            <a:off x="715100" y="3316350"/>
            <a:ext cx="44490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lang="zh-CN">
                <a:latin typeface="Arial"/>
                <a:ea typeface="Arial"/>
                <a:cs typeface="Arial"/>
                <a:sym typeface="Arial"/>
              </a:rPr>
              <a:t>EDA</a:t>
            </a:r>
            <a:endParaRPr b="1">
              <a:latin typeface="Arial"/>
              <a:ea typeface="Arial"/>
              <a:cs typeface="Arial"/>
              <a:sym typeface="Arial"/>
            </a:endParaRPr>
          </a:p>
        </p:txBody>
      </p:sp>
      <p:sp>
        <p:nvSpPr>
          <p:cNvPr id="892" name="Google Shape;892;p62"/>
          <p:cNvSpPr txBox="1"/>
          <p:nvPr>
            <p:ph idx="2" type="title"/>
          </p:nvPr>
        </p:nvSpPr>
        <p:spPr>
          <a:xfrm>
            <a:off x="715100" y="2303100"/>
            <a:ext cx="13674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zh-CN"/>
              <a:t>01</a:t>
            </a:r>
            <a:endParaRPr/>
          </a:p>
        </p:txBody>
      </p:sp>
      <p:sp>
        <p:nvSpPr>
          <p:cNvPr id="893" name="Google Shape;893;p62"/>
          <p:cNvSpPr txBox="1"/>
          <p:nvPr>
            <p:ph idx="1" type="subTitle"/>
          </p:nvPr>
        </p:nvSpPr>
        <p:spPr>
          <a:xfrm>
            <a:off x="715100" y="4230800"/>
            <a:ext cx="5250000" cy="37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zh-CN">
                <a:latin typeface="Arial"/>
                <a:ea typeface="Arial"/>
                <a:cs typeface="Arial"/>
                <a:sym typeface="Arial"/>
              </a:rPr>
              <a:t>Quantitative Variables &amp; Qualitative Variables</a:t>
            </a:r>
            <a:endParaRPr>
              <a:latin typeface="Arial"/>
              <a:ea typeface="Arial"/>
              <a:cs typeface="Arial"/>
              <a:sym typeface="Arial"/>
            </a:endParaRPr>
          </a:p>
        </p:txBody>
      </p:sp>
      <p:sp>
        <p:nvSpPr>
          <p:cNvPr id="894" name="Google Shape;894;p62"/>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62">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62">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7" name="Google Shape;897;p62"/>
          <p:cNvGrpSpPr/>
          <p:nvPr/>
        </p:nvGrpSpPr>
        <p:grpSpPr>
          <a:xfrm>
            <a:off x="4736475" y="4873138"/>
            <a:ext cx="204457" cy="190123"/>
            <a:chOff x="4426425" y="4796938"/>
            <a:chExt cx="204457" cy="190123"/>
          </a:xfrm>
        </p:grpSpPr>
        <p:sp>
          <p:nvSpPr>
            <p:cNvPr id="898" name="Google Shape;898;p62"/>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2"/>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0" name="Google Shape;900;p62"/>
          <p:cNvGrpSpPr/>
          <p:nvPr/>
        </p:nvGrpSpPr>
        <p:grpSpPr>
          <a:xfrm flipH="1">
            <a:off x="4203075" y="4873138"/>
            <a:ext cx="204457" cy="190123"/>
            <a:chOff x="4426425" y="4796938"/>
            <a:chExt cx="204457" cy="190123"/>
          </a:xfrm>
        </p:grpSpPr>
        <p:sp>
          <p:nvSpPr>
            <p:cNvPr id="901" name="Google Shape;901;p62"/>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2"/>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3" name="Google Shape;903;p62"/>
          <p:cNvGrpSpPr/>
          <p:nvPr/>
        </p:nvGrpSpPr>
        <p:grpSpPr>
          <a:xfrm>
            <a:off x="7955213" y="4149016"/>
            <a:ext cx="280324" cy="248318"/>
            <a:chOff x="853000" y="238125"/>
            <a:chExt cx="5914000" cy="5238775"/>
          </a:xfrm>
        </p:grpSpPr>
        <p:sp>
          <p:nvSpPr>
            <p:cNvPr id="904" name="Google Shape;904;p62"/>
            <p:cNvSpPr/>
            <p:nvPr/>
          </p:nvSpPr>
          <p:spPr>
            <a:xfrm>
              <a:off x="1657075" y="1108800"/>
              <a:ext cx="4240125" cy="4368100"/>
            </a:xfrm>
            <a:custGeom>
              <a:rect b="b" l="l" r="r" t="t"/>
              <a:pathLst>
                <a:path extrusionOk="0" h="174724" w="169605">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2"/>
            <p:cNvSpPr/>
            <p:nvPr/>
          </p:nvSpPr>
          <p:spPr>
            <a:xfrm>
              <a:off x="853000" y="238125"/>
              <a:ext cx="5914000" cy="2798800"/>
            </a:xfrm>
            <a:custGeom>
              <a:rect b="b" l="l" r="r" t="t"/>
              <a:pathLst>
                <a:path extrusionOk="0" h="111952" w="23656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6" name="Google Shape;906;p62"/>
          <p:cNvGrpSpPr/>
          <p:nvPr/>
        </p:nvGrpSpPr>
        <p:grpSpPr>
          <a:xfrm>
            <a:off x="5379126" y="458806"/>
            <a:ext cx="3125970" cy="2584885"/>
            <a:chOff x="5379126" y="458806"/>
            <a:chExt cx="3125970" cy="2584885"/>
          </a:xfrm>
        </p:grpSpPr>
        <p:sp>
          <p:nvSpPr>
            <p:cNvPr id="907" name="Google Shape;907;p62"/>
            <p:cNvSpPr/>
            <p:nvPr/>
          </p:nvSpPr>
          <p:spPr>
            <a:xfrm>
              <a:off x="5379126" y="2861196"/>
              <a:ext cx="3125970" cy="18249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2"/>
            <p:cNvSpPr/>
            <p:nvPr/>
          </p:nvSpPr>
          <p:spPr>
            <a:xfrm>
              <a:off x="5624150" y="2777375"/>
              <a:ext cx="845395" cy="148976"/>
            </a:xfrm>
            <a:custGeom>
              <a:rect b="b" l="l" r="r" t="t"/>
              <a:pathLst>
                <a:path extrusionOk="0" h="7706" w="40964">
                  <a:moveTo>
                    <a:pt x="1" y="0"/>
                  </a:moveTo>
                  <a:lnTo>
                    <a:pt x="1"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2"/>
            <p:cNvSpPr/>
            <p:nvPr/>
          </p:nvSpPr>
          <p:spPr>
            <a:xfrm>
              <a:off x="5677658" y="2777381"/>
              <a:ext cx="791834" cy="16778"/>
            </a:xfrm>
            <a:custGeom>
              <a:rect b="b" l="l" r="r" t="t"/>
              <a:pathLst>
                <a:path extrusionOk="0" h="868" w="40964">
                  <a:moveTo>
                    <a:pt x="1" y="0"/>
                  </a:moveTo>
                  <a:lnTo>
                    <a:pt x="1"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2"/>
            <p:cNvSpPr/>
            <p:nvPr/>
          </p:nvSpPr>
          <p:spPr>
            <a:xfrm>
              <a:off x="5807266"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2"/>
            <p:cNvSpPr/>
            <p:nvPr/>
          </p:nvSpPr>
          <p:spPr>
            <a:xfrm>
              <a:off x="5878845"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2"/>
            <p:cNvSpPr/>
            <p:nvPr/>
          </p:nvSpPr>
          <p:spPr>
            <a:xfrm>
              <a:off x="5950404"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2"/>
            <p:cNvSpPr/>
            <p:nvPr/>
          </p:nvSpPr>
          <p:spPr>
            <a:xfrm>
              <a:off x="6021983"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2"/>
            <p:cNvSpPr/>
            <p:nvPr/>
          </p:nvSpPr>
          <p:spPr>
            <a:xfrm>
              <a:off x="6093562"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2"/>
            <p:cNvSpPr/>
            <p:nvPr/>
          </p:nvSpPr>
          <p:spPr>
            <a:xfrm>
              <a:off x="6165122"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2"/>
            <p:cNvSpPr/>
            <p:nvPr/>
          </p:nvSpPr>
          <p:spPr>
            <a:xfrm>
              <a:off x="6237339" y="2777381"/>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2"/>
            <p:cNvSpPr/>
            <p:nvPr/>
          </p:nvSpPr>
          <p:spPr>
            <a:xfrm>
              <a:off x="6308918" y="2777381"/>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2"/>
            <p:cNvSpPr/>
            <p:nvPr/>
          </p:nvSpPr>
          <p:spPr>
            <a:xfrm>
              <a:off x="6380497" y="2777381"/>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2"/>
            <p:cNvSpPr/>
            <p:nvPr/>
          </p:nvSpPr>
          <p:spPr>
            <a:xfrm>
              <a:off x="5646073" y="2628424"/>
              <a:ext cx="791177" cy="148976"/>
            </a:xfrm>
            <a:custGeom>
              <a:rect b="b" l="l" r="r" t="t"/>
              <a:pathLst>
                <a:path extrusionOk="0" h="7707" w="40930">
                  <a:moveTo>
                    <a:pt x="0" y="1"/>
                  </a:moveTo>
                  <a:lnTo>
                    <a:pt x="0" y="7706"/>
                  </a:lnTo>
                  <a:lnTo>
                    <a:pt x="40929" y="7706"/>
                  </a:lnTo>
                  <a:lnTo>
                    <a:pt x="409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2"/>
            <p:cNvSpPr/>
            <p:nvPr/>
          </p:nvSpPr>
          <p:spPr>
            <a:xfrm>
              <a:off x="5646073" y="2628424"/>
              <a:ext cx="791177" cy="16798"/>
            </a:xfrm>
            <a:custGeom>
              <a:rect b="b" l="l" r="r" t="t"/>
              <a:pathLst>
                <a:path extrusionOk="0" h="869" w="40930">
                  <a:moveTo>
                    <a:pt x="0" y="1"/>
                  </a:moveTo>
                  <a:lnTo>
                    <a:pt x="0" y="868"/>
                  </a:lnTo>
                  <a:lnTo>
                    <a:pt x="40929" y="868"/>
                  </a:lnTo>
                  <a:lnTo>
                    <a:pt x="409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2"/>
            <p:cNvSpPr/>
            <p:nvPr/>
          </p:nvSpPr>
          <p:spPr>
            <a:xfrm>
              <a:off x="5775023"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2"/>
            <p:cNvSpPr/>
            <p:nvPr/>
          </p:nvSpPr>
          <p:spPr>
            <a:xfrm>
              <a:off x="5846602" y="2628424"/>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2"/>
            <p:cNvSpPr/>
            <p:nvPr/>
          </p:nvSpPr>
          <p:spPr>
            <a:xfrm>
              <a:off x="5918162"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2"/>
            <p:cNvSpPr/>
            <p:nvPr/>
          </p:nvSpPr>
          <p:spPr>
            <a:xfrm>
              <a:off x="5990379" y="2628424"/>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2"/>
            <p:cNvSpPr/>
            <p:nvPr/>
          </p:nvSpPr>
          <p:spPr>
            <a:xfrm>
              <a:off x="6061320" y="2628424"/>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2"/>
            <p:cNvSpPr/>
            <p:nvPr/>
          </p:nvSpPr>
          <p:spPr>
            <a:xfrm>
              <a:off x="6132880"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2"/>
            <p:cNvSpPr/>
            <p:nvPr/>
          </p:nvSpPr>
          <p:spPr>
            <a:xfrm>
              <a:off x="6205097" y="2628424"/>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2"/>
            <p:cNvSpPr/>
            <p:nvPr/>
          </p:nvSpPr>
          <p:spPr>
            <a:xfrm>
              <a:off x="6276676" y="2628424"/>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2"/>
            <p:cNvSpPr/>
            <p:nvPr/>
          </p:nvSpPr>
          <p:spPr>
            <a:xfrm>
              <a:off x="6348255" y="2628424"/>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2"/>
            <p:cNvSpPr/>
            <p:nvPr/>
          </p:nvSpPr>
          <p:spPr>
            <a:xfrm>
              <a:off x="5622858" y="2479487"/>
              <a:ext cx="791815" cy="148957"/>
            </a:xfrm>
            <a:custGeom>
              <a:rect b="b" l="l" r="r" t="t"/>
              <a:pathLst>
                <a:path extrusionOk="0" h="7706" w="40963">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2"/>
            <p:cNvSpPr/>
            <p:nvPr/>
          </p:nvSpPr>
          <p:spPr>
            <a:xfrm>
              <a:off x="5622858" y="2479487"/>
              <a:ext cx="791815" cy="16778"/>
            </a:xfrm>
            <a:custGeom>
              <a:rect b="b" l="l" r="r" t="t"/>
              <a:pathLst>
                <a:path extrusionOk="0" h="868" w="40963">
                  <a:moveTo>
                    <a:pt x="0" y="0"/>
                  </a:moveTo>
                  <a:lnTo>
                    <a:pt x="0"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2"/>
            <p:cNvSpPr/>
            <p:nvPr/>
          </p:nvSpPr>
          <p:spPr>
            <a:xfrm>
              <a:off x="5824025"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2"/>
            <p:cNvSpPr/>
            <p:nvPr/>
          </p:nvSpPr>
          <p:spPr>
            <a:xfrm>
              <a:off x="5895604" y="2479487"/>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2"/>
            <p:cNvSpPr/>
            <p:nvPr/>
          </p:nvSpPr>
          <p:spPr>
            <a:xfrm>
              <a:off x="5967183"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2"/>
            <p:cNvSpPr/>
            <p:nvPr/>
          </p:nvSpPr>
          <p:spPr>
            <a:xfrm>
              <a:off x="6038743"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2"/>
            <p:cNvSpPr/>
            <p:nvPr/>
          </p:nvSpPr>
          <p:spPr>
            <a:xfrm>
              <a:off x="6110322"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2"/>
            <p:cNvSpPr/>
            <p:nvPr/>
          </p:nvSpPr>
          <p:spPr>
            <a:xfrm>
              <a:off x="6181901"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2"/>
            <p:cNvSpPr/>
            <p:nvPr/>
          </p:nvSpPr>
          <p:spPr>
            <a:xfrm>
              <a:off x="6253460"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2"/>
            <p:cNvSpPr/>
            <p:nvPr/>
          </p:nvSpPr>
          <p:spPr>
            <a:xfrm>
              <a:off x="6325039"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2"/>
            <p:cNvSpPr/>
            <p:nvPr/>
          </p:nvSpPr>
          <p:spPr>
            <a:xfrm>
              <a:off x="5658966" y="2330530"/>
              <a:ext cx="791177" cy="148976"/>
            </a:xfrm>
            <a:custGeom>
              <a:rect b="b" l="l" r="r" t="t"/>
              <a:pathLst>
                <a:path extrusionOk="0" h="7707" w="40930">
                  <a:moveTo>
                    <a:pt x="0" y="1"/>
                  </a:moveTo>
                  <a:lnTo>
                    <a:pt x="0"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2"/>
            <p:cNvSpPr/>
            <p:nvPr/>
          </p:nvSpPr>
          <p:spPr>
            <a:xfrm>
              <a:off x="5658966" y="2330530"/>
              <a:ext cx="791177" cy="16798"/>
            </a:xfrm>
            <a:custGeom>
              <a:rect b="b" l="l" r="r" t="t"/>
              <a:pathLst>
                <a:path extrusionOk="0" h="869" w="40930">
                  <a:moveTo>
                    <a:pt x="0" y="1"/>
                  </a:moveTo>
                  <a:lnTo>
                    <a:pt x="0"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2"/>
            <p:cNvSpPr/>
            <p:nvPr/>
          </p:nvSpPr>
          <p:spPr>
            <a:xfrm>
              <a:off x="5788574"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2"/>
            <p:cNvSpPr/>
            <p:nvPr/>
          </p:nvSpPr>
          <p:spPr>
            <a:xfrm>
              <a:off x="5860133"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2"/>
            <p:cNvSpPr/>
            <p:nvPr/>
          </p:nvSpPr>
          <p:spPr>
            <a:xfrm>
              <a:off x="5931712" y="2330530"/>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2"/>
            <p:cNvSpPr/>
            <p:nvPr/>
          </p:nvSpPr>
          <p:spPr>
            <a:xfrm>
              <a:off x="6003291"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2"/>
            <p:cNvSpPr/>
            <p:nvPr/>
          </p:nvSpPr>
          <p:spPr>
            <a:xfrm>
              <a:off x="6074851"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2"/>
            <p:cNvSpPr/>
            <p:nvPr/>
          </p:nvSpPr>
          <p:spPr>
            <a:xfrm>
              <a:off x="6146430" y="2330530"/>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2"/>
            <p:cNvSpPr/>
            <p:nvPr/>
          </p:nvSpPr>
          <p:spPr>
            <a:xfrm>
              <a:off x="6218009"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2"/>
            <p:cNvSpPr/>
            <p:nvPr/>
          </p:nvSpPr>
          <p:spPr>
            <a:xfrm>
              <a:off x="6289569"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2"/>
            <p:cNvSpPr/>
            <p:nvPr/>
          </p:nvSpPr>
          <p:spPr>
            <a:xfrm>
              <a:off x="6361148"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2"/>
            <p:cNvSpPr/>
            <p:nvPr/>
          </p:nvSpPr>
          <p:spPr>
            <a:xfrm>
              <a:off x="5624153" y="2181592"/>
              <a:ext cx="791177" cy="148957"/>
            </a:xfrm>
            <a:custGeom>
              <a:rect b="b" l="l" r="r" t="t"/>
              <a:pathLst>
                <a:path extrusionOk="0" h="7706" w="40930">
                  <a:moveTo>
                    <a:pt x="0" y="0"/>
                  </a:moveTo>
                  <a:lnTo>
                    <a:pt x="0" y="7706"/>
                  </a:lnTo>
                  <a:lnTo>
                    <a:pt x="40929" y="7706"/>
                  </a:lnTo>
                  <a:lnTo>
                    <a:pt x="409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2"/>
            <p:cNvSpPr/>
            <p:nvPr/>
          </p:nvSpPr>
          <p:spPr>
            <a:xfrm>
              <a:off x="5624153" y="2181592"/>
              <a:ext cx="791177" cy="16778"/>
            </a:xfrm>
            <a:custGeom>
              <a:rect b="b" l="l" r="r" t="t"/>
              <a:pathLst>
                <a:path extrusionOk="0" h="868" w="40930">
                  <a:moveTo>
                    <a:pt x="0" y="0"/>
                  </a:moveTo>
                  <a:lnTo>
                    <a:pt x="0" y="868"/>
                  </a:lnTo>
                  <a:lnTo>
                    <a:pt x="40929" y="868"/>
                  </a:lnTo>
                  <a:lnTo>
                    <a:pt x="409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2"/>
            <p:cNvSpPr/>
            <p:nvPr/>
          </p:nvSpPr>
          <p:spPr>
            <a:xfrm>
              <a:off x="6326334"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2"/>
            <p:cNvSpPr/>
            <p:nvPr/>
          </p:nvSpPr>
          <p:spPr>
            <a:xfrm>
              <a:off x="6254755" y="2181592"/>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2"/>
            <p:cNvSpPr/>
            <p:nvPr/>
          </p:nvSpPr>
          <p:spPr>
            <a:xfrm>
              <a:off x="6183176"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2"/>
            <p:cNvSpPr/>
            <p:nvPr/>
          </p:nvSpPr>
          <p:spPr>
            <a:xfrm>
              <a:off x="6111617"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2"/>
            <p:cNvSpPr/>
            <p:nvPr/>
          </p:nvSpPr>
          <p:spPr>
            <a:xfrm>
              <a:off x="6040038" y="2181592"/>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2"/>
            <p:cNvSpPr/>
            <p:nvPr/>
          </p:nvSpPr>
          <p:spPr>
            <a:xfrm>
              <a:off x="5968459"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2"/>
            <p:cNvSpPr/>
            <p:nvPr/>
          </p:nvSpPr>
          <p:spPr>
            <a:xfrm>
              <a:off x="5896899"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2"/>
            <p:cNvSpPr/>
            <p:nvPr/>
          </p:nvSpPr>
          <p:spPr>
            <a:xfrm>
              <a:off x="5825320"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2"/>
            <p:cNvSpPr/>
            <p:nvPr/>
          </p:nvSpPr>
          <p:spPr>
            <a:xfrm>
              <a:off x="5656376" y="2032635"/>
              <a:ext cx="791196" cy="148976"/>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2"/>
            <p:cNvSpPr/>
            <p:nvPr/>
          </p:nvSpPr>
          <p:spPr>
            <a:xfrm>
              <a:off x="5656376" y="2032635"/>
              <a:ext cx="791196" cy="16798"/>
            </a:xfrm>
            <a:custGeom>
              <a:rect b="b" l="l" r="r" t="t"/>
              <a:pathLst>
                <a:path extrusionOk="0" h="869" w="40931">
                  <a:moveTo>
                    <a:pt x="1" y="1"/>
                  </a:moveTo>
                  <a:lnTo>
                    <a:pt x="1"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2"/>
            <p:cNvSpPr/>
            <p:nvPr/>
          </p:nvSpPr>
          <p:spPr>
            <a:xfrm>
              <a:off x="6358557" y="2032635"/>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2"/>
            <p:cNvSpPr/>
            <p:nvPr/>
          </p:nvSpPr>
          <p:spPr>
            <a:xfrm>
              <a:off x="6286998"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2"/>
            <p:cNvSpPr/>
            <p:nvPr/>
          </p:nvSpPr>
          <p:spPr>
            <a:xfrm>
              <a:off x="6215419"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2"/>
            <p:cNvSpPr/>
            <p:nvPr/>
          </p:nvSpPr>
          <p:spPr>
            <a:xfrm>
              <a:off x="6143840" y="2032635"/>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2"/>
            <p:cNvSpPr/>
            <p:nvPr/>
          </p:nvSpPr>
          <p:spPr>
            <a:xfrm>
              <a:off x="6072280"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2"/>
            <p:cNvSpPr/>
            <p:nvPr/>
          </p:nvSpPr>
          <p:spPr>
            <a:xfrm>
              <a:off x="6000701"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2"/>
            <p:cNvSpPr/>
            <p:nvPr/>
          </p:nvSpPr>
          <p:spPr>
            <a:xfrm>
              <a:off x="5929141"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2"/>
            <p:cNvSpPr/>
            <p:nvPr/>
          </p:nvSpPr>
          <p:spPr>
            <a:xfrm>
              <a:off x="5857562" y="2032635"/>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2"/>
            <p:cNvSpPr/>
            <p:nvPr/>
          </p:nvSpPr>
          <p:spPr>
            <a:xfrm>
              <a:off x="5785983"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2"/>
            <p:cNvSpPr/>
            <p:nvPr/>
          </p:nvSpPr>
          <p:spPr>
            <a:xfrm>
              <a:off x="5678953" y="1883697"/>
              <a:ext cx="791834" cy="148957"/>
            </a:xfrm>
            <a:custGeom>
              <a:rect b="b" l="l" r="r" t="t"/>
              <a:pathLst>
                <a:path extrusionOk="0" h="7706" w="40964">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2"/>
            <p:cNvSpPr/>
            <p:nvPr/>
          </p:nvSpPr>
          <p:spPr>
            <a:xfrm>
              <a:off x="5678953" y="1883697"/>
              <a:ext cx="791834" cy="16778"/>
            </a:xfrm>
            <a:custGeom>
              <a:rect b="b" l="l" r="r" t="t"/>
              <a:pathLst>
                <a:path extrusionOk="0" h="868" w="40964">
                  <a:moveTo>
                    <a:pt x="0" y="0"/>
                  </a:moveTo>
                  <a:lnTo>
                    <a:pt x="0"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2"/>
            <p:cNvSpPr/>
            <p:nvPr/>
          </p:nvSpPr>
          <p:spPr>
            <a:xfrm>
              <a:off x="6381135" y="188369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2"/>
            <p:cNvSpPr/>
            <p:nvPr/>
          </p:nvSpPr>
          <p:spPr>
            <a:xfrm>
              <a:off x="6309556" y="188369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2"/>
            <p:cNvSpPr/>
            <p:nvPr/>
          </p:nvSpPr>
          <p:spPr>
            <a:xfrm>
              <a:off x="6237996" y="188369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2"/>
            <p:cNvSpPr/>
            <p:nvPr/>
          </p:nvSpPr>
          <p:spPr>
            <a:xfrm>
              <a:off x="6166417" y="1883697"/>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2"/>
            <p:cNvSpPr/>
            <p:nvPr/>
          </p:nvSpPr>
          <p:spPr>
            <a:xfrm>
              <a:off x="6094838" y="1883697"/>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2"/>
            <p:cNvSpPr/>
            <p:nvPr/>
          </p:nvSpPr>
          <p:spPr>
            <a:xfrm>
              <a:off x="6023279" y="1883697"/>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2"/>
            <p:cNvSpPr/>
            <p:nvPr/>
          </p:nvSpPr>
          <p:spPr>
            <a:xfrm>
              <a:off x="5951700" y="1883697"/>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2"/>
            <p:cNvSpPr/>
            <p:nvPr/>
          </p:nvSpPr>
          <p:spPr>
            <a:xfrm>
              <a:off x="5880121" y="1883697"/>
              <a:ext cx="30986" cy="148957"/>
            </a:xfrm>
            <a:custGeom>
              <a:rect b="b" l="l" r="r" t="t"/>
              <a:pathLst>
                <a:path extrusionOk="0" h="7706" w="1603">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2"/>
            <p:cNvSpPr/>
            <p:nvPr/>
          </p:nvSpPr>
          <p:spPr>
            <a:xfrm>
              <a:off x="5808561" y="1883697"/>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2"/>
            <p:cNvSpPr/>
            <p:nvPr/>
          </p:nvSpPr>
          <p:spPr>
            <a:xfrm>
              <a:off x="5643483" y="1734741"/>
              <a:ext cx="791196" cy="148976"/>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2"/>
            <p:cNvSpPr/>
            <p:nvPr/>
          </p:nvSpPr>
          <p:spPr>
            <a:xfrm>
              <a:off x="5643483" y="1734741"/>
              <a:ext cx="791196" cy="16798"/>
            </a:xfrm>
            <a:custGeom>
              <a:rect b="b" l="l" r="r" t="t"/>
              <a:pathLst>
                <a:path extrusionOk="0" h="869" w="40931">
                  <a:moveTo>
                    <a:pt x="1" y="1"/>
                  </a:moveTo>
                  <a:lnTo>
                    <a:pt x="1"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2"/>
            <p:cNvSpPr/>
            <p:nvPr/>
          </p:nvSpPr>
          <p:spPr>
            <a:xfrm>
              <a:off x="6345664" y="1734741"/>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2"/>
            <p:cNvSpPr/>
            <p:nvPr/>
          </p:nvSpPr>
          <p:spPr>
            <a:xfrm>
              <a:off x="6274105" y="1734741"/>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2"/>
            <p:cNvSpPr/>
            <p:nvPr/>
          </p:nvSpPr>
          <p:spPr>
            <a:xfrm>
              <a:off x="6202526" y="1734741"/>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2"/>
            <p:cNvSpPr/>
            <p:nvPr/>
          </p:nvSpPr>
          <p:spPr>
            <a:xfrm>
              <a:off x="6130309" y="1734741"/>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2"/>
            <p:cNvSpPr/>
            <p:nvPr/>
          </p:nvSpPr>
          <p:spPr>
            <a:xfrm>
              <a:off x="6059387" y="1734741"/>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2"/>
            <p:cNvSpPr/>
            <p:nvPr/>
          </p:nvSpPr>
          <p:spPr>
            <a:xfrm>
              <a:off x="5987808" y="1734741"/>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2"/>
            <p:cNvSpPr/>
            <p:nvPr/>
          </p:nvSpPr>
          <p:spPr>
            <a:xfrm>
              <a:off x="5915591" y="1734741"/>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2"/>
            <p:cNvSpPr/>
            <p:nvPr/>
          </p:nvSpPr>
          <p:spPr>
            <a:xfrm>
              <a:off x="5844012" y="1734741"/>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2"/>
            <p:cNvSpPr/>
            <p:nvPr/>
          </p:nvSpPr>
          <p:spPr>
            <a:xfrm>
              <a:off x="5772452" y="1734741"/>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2"/>
            <p:cNvSpPr/>
            <p:nvPr/>
          </p:nvSpPr>
          <p:spPr>
            <a:xfrm>
              <a:off x="5862724" y="1145021"/>
              <a:ext cx="2386733" cy="1794230"/>
            </a:xfrm>
            <a:custGeom>
              <a:rect b="b" l="l" r="r" t="t"/>
              <a:pathLst>
                <a:path extrusionOk="0" h="92821" w="123473">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2"/>
            <p:cNvSpPr/>
            <p:nvPr/>
          </p:nvSpPr>
          <p:spPr>
            <a:xfrm>
              <a:off x="5949129" y="1190543"/>
              <a:ext cx="2249046" cy="1704848"/>
            </a:xfrm>
            <a:custGeom>
              <a:rect b="b" l="l" r="r" t="t"/>
              <a:pathLst>
                <a:path extrusionOk="0" h="88197" w="11635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2"/>
            <p:cNvSpPr/>
            <p:nvPr/>
          </p:nvSpPr>
          <p:spPr>
            <a:xfrm>
              <a:off x="7699093" y="2433056"/>
              <a:ext cx="33538" cy="493282"/>
            </a:xfrm>
            <a:custGeom>
              <a:rect b="b" l="l" r="r" t="t"/>
              <a:pathLst>
                <a:path extrusionOk="0" h="25519" w="1735">
                  <a:moveTo>
                    <a:pt x="0" y="1"/>
                  </a:moveTo>
                  <a:lnTo>
                    <a:pt x="0" y="25519"/>
                  </a:lnTo>
                  <a:lnTo>
                    <a:pt x="1735" y="25519"/>
                  </a:lnTo>
                  <a:lnTo>
                    <a:pt x="17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2"/>
            <p:cNvSpPr/>
            <p:nvPr/>
          </p:nvSpPr>
          <p:spPr>
            <a:xfrm>
              <a:off x="7989256" y="2164833"/>
              <a:ext cx="32900" cy="761505"/>
            </a:xfrm>
            <a:custGeom>
              <a:rect b="b" l="l" r="r" t="t"/>
              <a:pathLst>
                <a:path extrusionOk="0" h="39395" w="1702">
                  <a:moveTo>
                    <a:pt x="0" y="0"/>
                  </a:moveTo>
                  <a:lnTo>
                    <a:pt x="0" y="39395"/>
                  </a:lnTo>
                  <a:lnTo>
                    <a:pt x="1701" y="39395"/>
                  </a:lnTo>
                  <a:lnTo>
                    <a:pt x="17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2"/>
            <p:cNvSpPr/>
            <p:nvPr/>
          </p:nvSpPr>
          <p:spPr>
            <a:xfrm>
              <a:off x="8283922" y="2347308"/>
              <a:ext cx="33538" cy="579030"/>
            </a:xfrm>
            <a:custGeom>
              <a:rect b="b" l="l" r="r" t="t"/>
              <a:pathLst>
                <a:path extrusionOk="0" h="29955" w="1735">
                  <a:moveTo>
                    <a:pt x="0" y="0"/>
                  </a:moveTo>
                  <a:lnTo>
                    <a:pt x="0" y="29955"/>
                  </a:lnTo>
                  <a:lnTo>
                    <a:pt x="1735" y="29955"/>
                  </a:lnTo>
                  <a:lnTo>
                    <a:pt x="17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2"/>
            <p:cNvSpPr/>
            <p:nvPr/>
          </p:nvSpPr>
          <p:spPr>
            <a:xfrm>
              <a:off x="7466959" y="2433056"/>
              <a:ext cx="232153" cy="493282"/>
            </a:xfrm>
            <a:custGeom>
              <a:rect b="b" l="l" r="r" t="t"/>
              <a:pathLst>
                <a:path extrusionOk="0" h="25519" w="12010">
                  <a:moveTo>
                    <a:pt x="1" y="1"/>
                  </a:moveTo>
                  <a:lnTo>
                    <a:pt x="1" y="25519"/>
                  </a:lnTo>
                  <a:lnTo>
                    <a:pt x="12009" y="25519"/>
                  </a:lnTo>
                  <a:lnTo>
                    <a:pt x="120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2"/>
            <p:cNvSpPr/>
            <p:nvPr/>
          </p:nvSpPr>
          <p:spPr>
            <a:xfrm>
              <a:off x="7756484" y="2164833"/>
              <a:ext cx="232791" cy="761505"/>
            </a:xfrm>
            <a:custGeom>
              <a:rect b="b" l="l" r="r" t="t"/>
              <a:pathLst>
                <a:path extrusionOk="0" h="39395" w="12043">
                  <a:moveTo>
                    <a:pt x="0" y="0"/>
                  </a:moveTo>
                  <a:lnTo>
                    <a:pt x="0" y="39395"/>
                  </a:lnTo>
                  <a:lnTo>
                    <a:pt x="12042" y="39395"/>
                  </a:lnTo>
                  <a:lnTo>
                    <a:pt x="1204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2"/>
            <p:cNvSpPr/>
            <p:nvPr/>
          </p:nvSpPr>
          <p:spPr>
            <a:xfrm>
              <a:off x="8051788" y="2347308"/>
              <a:ext cx="232791" cy="579030"/>
            </a:xfrm>
            <a:custGeom>
              <a:rect b="b" l="l" r="r" t="t"/>
              <a:pathLst>
                <a:path extrusionOk="0" h="29955" w="12043">
                  <a:moveTo>
                    <a:pt x="1" y="0"/>
                  </a:moveTo>
                  <a:lnTo>
                    <a:pt x="1" y="29955"/>
                  </a:lnTo>
                  <a:lnTo>
                    <a:pt x="12043" y="29955"/>
                  </a:lnTo>
                  <a:lnTo>
                    <a:pt x="1204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2"/>
            <p:cNvSpPr/>
            <p:nvPr/>
          </p:nvSpPr>
          <p:spPr>
            <a:xfrm>
              <a:off x="6864076" y="2727085"/>
              <a:ext cx="72893" cy="158641"/>
            </a:xfrm>
            <a:custGeom>
              <a:rect b="b" l="l" r="r" t="t"/>
              <a:pathLst>
                <a:path extrusionOk="0" h="8207" w="3771">
                  <a:moveTo>
                    <a:pt x="568" y="1"/>
                  </a:moveTo>
                  <a:lnTo>
                    <a:pt x="1" y="7606"/>
                  </a:lnTo>
                  <a:lnTo>
                    <a:pt x="3237" y="8206"/>
                  </a:lnTo>
                  <a:lnTo>
                    <a:pt x="3770" y="601"/>
                  </a:lnTo>
                  <a:lnTo>
                    <a:pt x="568" y="1"/>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2"/>
            <p:cNvSpPr/>
            <p:nvPr/>
          </p:nvSpPr>
          <p:spPr>
            <a:xfrm>
              <a:off x="7266430" y="2737407"/>
              <a:ext cx="79330" cy="147024"/>
            </a:xfrm>
            <a:custGeom>
              <a:rect b="b" l="l" r="r" t="t"/>
              <a:pathLst>
                <a:path extrusionOk="0" h="7606" w="4104">
                  <a:moveTo>
                    <a:pt x="1" y="0"/>
                  </a:moveTo>
                  <a:lnTo>
                    <a:pt x="835" y="7606"/>
                  </a:lnTo>
                  <a:lnTo>
                    <a:pt x="4104" y="7606"/>
                  </a:ln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2"/>
            <p:cNvSpPr/>
            <p:nvPr/>
          </p:nvSpPr>
          <p:spPr>
            <a:xfrm>
              <a:off x="7154876" y="2876680"/>
              <a:ext cx="218622" cy="72236"/>
            </a:xfrm>
            <a:custGeom>
              <a:rect b="b" l="l" r="r" t="t"/>
              <a:pathLst>
                <a:path extrusionOk="0" h="3737" w="1131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2"/>
            <p:cNvSpPr/>
            <p:nvPr/>
          </p:nvSpPr>
          <p:spPr>
            <a:xfrm>
              <a:off x="6717709" y="2860307"/>
              <a:ext cx="223764" cy="84317"/>
            </a:xfrm>
            <a:custGeom>
              <a:rect b="b" l="l" r="r" t="t"/>
              <a:pathLst>
                <a:path extrusionOk="0" h="4362" w="11576">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2"/>
            <p:cNvSpPr/>
            <p:nvPr/>
          </p:nvSpPr>
          <p:spPr>
            <a:xfrm>
              <a:off x="6665479" y="913273"/>
              <a:ext cx="417199" cy="294686"/>
            </a:xfrm>
            <a:custGeom>
              <a:rect b="b" l="l" r="r" t="t"/>
              <a:pathLst>
                <a:path extrusionOk="0" h="15245" w="21583">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2"/>
            <p:cNvSpPr/>
            <p:nvPr/>
          </p:nvSpPr>
          <p:spPr>
            <a:xfrm>
              <a:off x="6893090" y="870013"/>
              <a:ext cx="274718" cy="250266"/>
            </a:xfrm>
            <a:custGeom>
              <a:rect b="b" l="l" r="r" t="t"/>
              <a:pathLst>
                <a:path extrusionOk="0" h="12947" w="14212">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2"/>
            <p:cNvSpPr/>
            <p:nvPr/>
          </p:nvSpPr>
          <p:spPr>
            <a:xfrm>
              <a:off x="6619068" y="1114460"/>
              <a:ext cx="89633" cy="75368"/>
            </a:xfrm>
            <a:custGeom>
              <a:rect b="b" l="l" r="r" t="t"/>
              <a:pathLst>
                <a:path extrusionOk="0" h="3899" w="4637">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62"/>
            <p:cNvSpPr/>
            <p:nvPr/>
          </p:nvSpPr>
          <p:spPr>
            <a:xfrm>
              <a:off x="6581026" y="1114460"/>
              <a:ext cx="76102" cy="72874"/>
            </a:xfrm>
            <a:custGeom>
              <a:rect b="b" l="l" r="r" t="t"/>
              <a:pathLst>
                <a:path extrusionOk="0" h="3770" w="3937">
                  <a:moveTo>
                    <a:pt x="1468" y="0"/>
                  </a:moveTo>
                  <a:lnTo>
                    <a:pt x="0" y="3303"/>
                  </a:lnTo>
                  <a:lnTo>
                    <a:pt x="1935" y="3770"/>
                  </a:lnTo>
                  <a:lnTo>
                    <a:pt x="3936"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62"/>
            <p:cNvSpPr/>
            <p:nvPr/>
          </p:nvSpPr>
          <p:spPr>
            <a:xfrm>
              <a:off x="6869237" y="2727085"/>
              <a:ext cx="67732" cy="87720"/>
            </a:xfrm>
            <a:custGeom>
              <a:rect b="b" l="l" r="r" t="t"/>
              <a:pathLst>
                <a:path extrusionOk="0" h="4538" w="3504">
                  <a:moveTo>
                    <a:pt x="301" y="1"/>
                  </a:moveTo>
                  <a:lnTo>
                    <a:pt x="1" y="3903"/>
                  </a:lnTo>
                  <a:lnTo>
                    <a:pt x="3236" y="4537"/>
                  </a:lnTo>
                  <a:lnTo>
                    <a:pt x="3503" y="601"/>
                  </a:lnTo>
                  <a:lnTo>
                    <a:pt x="30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2"/>
            <p:cNvSpPr/>
            <p:nvPr/>
          </p:nvSpPr>
          <p:spPr>
            <a:xfrm>
              <a:off x="7266430" y="2737407"/>
              <a:ext cx="71598" cy="76102"/>
            </a:xfrm>
            <a:custGeom>
              <a:rect b="b" l="l" r="r" t="t"/>
              <a:pathLst>
                <a:path extrusionOk="0" h="3937" w="3704">
                  <a:moveTo>
                    <a:pt x="1" y="0"/>
                  </a:moveTo>
                  <a:lnTo>
                    <a:pt x="434" y="3936"/>
                  </a:lnTo>
                  <a:lnTo>
                    <a:pt x="3703" y="3936"/>
                  </a:lnTo>
                  <a:lnTo>
                    <a:pt x="3303"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2"/>
            <p:cNvSpPr/>
            <p:nvPr/>
          </p:nvSpPr>
          <p:spPr>
            <a:xfrm>
              <a:off x="6924694" y="866205"/>
              <a:ext cx="442986" cy="580345"/>
            </a:xfrm>
            <a:custGeom>
              <a:rect b="b" l="l" r="r" t="t"/>
              <a:pathLst>
                <a:path extrusionOk="0" h="30023" w="22917">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2"/>
            <p:cNvSpPr/>
            <p:nvPr/>
          </p:nvSpPr>
          <p:spPr>
            <a:xfrm>
              <a:off x="7101371" y="712744"/>
              <a:ext cx="154118" cy="200336"/>
            </a:xfrm>
            <a:custGeom>
              <a:rect b="b" l="l" r="r" t="t"/>
              <a:pathLst>
                <a:path extrusionOk="0" h="10364" w="7973">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2"/>
            <p:cNvSpPr/>
            <p:nvPr/>
          </p:nvSpPr>
          <p:spPr>
            <a:xfrm>
              <a:off x="7112331" y="912636"/>
              <a:ext cx="61276" cy="44768"/>
            </a:xfrm>
            <a:custGeom>
              <a:rect b="b" l="l" r="r" t="t"/>
              <a:pathLst>
                <a:path extrusionOk="0" h="2316" w="317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2"/>
            <p:cNvSpPr/>
            <p:nvPr/>
          </p:nvSpPr>
          <p:spPr>
            <a:xfrm>
              <a:off x="7078793" y="948106"/>
              <a:ext cx="67732" cy="344325"/>
            </a:xfrm>
            <a:custGeom>
              <a:rect b="b" l="l" r="r" t="t"/>
              <a:pathLst>
                <a:path extrusionOk="0" h="17813" w="3504">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2"/>
            <p:cNvSpPr/>
            <p:nvPr/>
          </p:nvSpPr>
          <p:spPr>
            <a:xfrm>
              <a:off x="7148439" y="870477"/>
              <a:ext cx="139930" cy="78286"/>
            </a:xfrm>
            <a:custGeom>
              <a:rect b="b" l="l" r="r" t="t"/>
              <a:pathLst>
                <a:path extrusionOk="0" h="4050" w="7239">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62"/>
            <p:cNvSpPr/>
            <p:nvPr/>
          </p:nvSpPr>
          <p:spPr>
            <a:xfrm>
              <a:off x="7073632" y="861662"/>
              <a:ext cx="74826" cy="82578"/>
            </a:xfrm>
            <a:custGeom>
              <a:rect b="b" l="l" r="r" t="t"/>
              <a:pathLst>
                <a:path extrusionOk="0" h="4272" w="3871">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2"/>
            <p:cNvSpPr/>
            <p:nvPr/>
          </p:nvSpPr>
          <p:spPr>
            <a:xfrm>
              <a:off x="7158761" y="741121"/>
              <a:ext cx="56753" cy="67075"/>
            </a:xfrm>
            <a:custGeom>
              <a:rect b="b" l="l" r="r" t="t"/>
              <a:pathLst>
                <a:path extrusionOk="0" h="3470" w="2936">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2"/>
            <p:cNvSpPr/>
            <p:nvPr/>
          </p:nvSpPr>
          <p:spPr>
            <a:xfrm>
              <a:off x="7085462" y="563980"/>
              <a:ext cx="93654" cy="96534"/>
            </a:xfrm>
            <a:custGeom>
              <a:rect b="b" l="l" r="r" t="t"/>
              <a:pathLst>
                <a:path extrusionOk="0" h="4994" w="4845">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2"/>
            <p:cNvSpPr/>
            <p:nvPr/>
          </p:nvSpPr>
          <p:spPr>
            <a:xfrm>
              <a:off x="7084901" y="546139"/>
              <a:ext cx="212417" cy="244119"/>
            </a:xfrm>
            <a:custGeom>
              <a:rect b="b" l="l" r="r" t="t"/>
              <a:pathLst>
                <a:path extrusionOk="0" h="12629" w="10989">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2"/>
            <p:cNvSpPr/>
            <p:nvPr/>
          </p:nvSpPr>
          <p:spPr>
            <a:xfrm>
              <a:off x="7061396" y="458806"/>
              <a:ext cx="298552" cy="295092"/>
            </a:xfrm>
            <a:custGeom>
              <a:rect b="b" l="l" r="r" t="t"/>
              <a:pathLst>
                <a:path extrusionOk="0" h="15266" w="15445">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2"/>
            <p:cNvSpPr/>
            <p:nvPr/>
          </p:nvSpPr>
          <p:spPr>
            <a:xfrm>
              <a:off x="7142640" y="704529"/>
              <a:ext cx="43222" cy="12816"/>
            </a:xfrm>
            <a:custGeom>
              <a:rect b="b" l="l" r="r" t="t"/>
              <a:pathLst>
                <a:path extrusionOk="0" h="663" w="2236">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2"/>
            <p:cNvSpPr/>
            <p:nvPr/>
          </p:nvSpPr>
          <p:spPr>
            <a:xfrm>
              <a:off x="7222589" y="676094"/>
              <a:ext cx="82558" cy="63151"/>
            </a:xfrm>
            <a:custGeom>
              <a:rect b="b" l="l" r="r" t="t"/>
              <a:pathLst>
                <a:path extrusionOk="0" h="3267" w="4271">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2"/>
            <p:cNvSpPr/>
            <p:nvPr/>
          </p:nvSpPr>
          <p:spPr>
            <a:xfrm>
              <a:off x="6824758" y="1422658"/>
              <a:ext cx="368836" cy="1380529"/>
            </a:xfrm>
            <a:custGeom>
              <a:rect b="b" l="l" r="r" t="t"/>
              <a:pathLst>
                <a:path extrusionOk="0" h="71419" w="19081">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2"/>
            <p:cNvSpPr/>
            <p:nvPr/>
          </p:nvSpPr>
          <p:spPr>
            <a:xfrm>
              <a:off x="7052369" y="1559359"/>
              <a:ext cx="92861" cy="378520"/>
            </a:xfrm>
            <a:custGeom>
              <a:rect b="b" l="l" r="r" t="t"/>
              <a:pathLst>
                <a:path extrusionOk="0" h="19582" w="4804">
                  <a:moveTo>
                    <a:pt x="3603" y="1"/>
                  </a:moveTo>
                  <a:cubicBezTo>
                    <a:pt x="767" y="3403"/>
                    <a:pt x="0" y="13911"/>
                    <a:pt x="567" y="19581"/>
                  </a:cubicBezTo>
                  <a:cubicBezTo>
                    <a:pt x="1835" y="13777"/>
                    <a:pt x="3469" y="7506"/>
                    <a:pt x="4804" y="2569"/>
                  </a:cubicBezTo>
                  <a:lnTo>
                    <a:pt x="36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2"/>
            <p:cNvSpPr/>
            <p:nvPr/>
          </p:nvSpPr>
          <p:spPr>
            <a:xfrm>
              <a:off x="7091048" y="1431047"/>
              <a:ext cx="270833" cy="1367636"/>
            </a:xfrm>
            <a:custGeom>
              <a:rect b="b" l="l" r="r" t="t"/>
              <a:pathLst>
                <a:path extrusionOk="0" h="70752" w="14011">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2"/>
            <p:cNvSpPr/>
            <p:nvPr/>
          </p:nvSpPr>
          <p:spPr>
            <a:xfrm>
              <a:off x="7223884" y="2757394"/>
              <a:ext cx="150890" cy="43860"/>
            </a:xfrm>
            <a:custGeom>
              <a:rect b="b" l="l" r="r" t="t"/>
              <a:pathLst>
                <a:path extrusionOk="0" h="2269" w="7806">
                  <a:moveTo>
                    <a:pt x="0" y="0"/>
                  </a:moveTo>
                  <a:lnTo>
                    <a:pt x="400" y="2269"/>
                  </a:lnTo>
                  <a:lnTo>
                    <a:pt x="7472" y="2269"/>
                  </a:lnTo>
                  <a:lnTo>
                    <a:pt x="7806" y="13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62"/>
            <p:cNvSpPr/>
            <p:nvPr/>
          </p:nvSpPr>
          <p:spPr>
            <a:xfrm>
              <a:off x="6838289" y="2740635"/>
              <a:ext cx="136064" cy="67075"/>
            </a:xfrm>
            <a:custGeom>
              <a:rect b="b" l="l" r="r" t="t"/>
              <a:pathLst>
                <a:path extrusionOk="0" h="3470" w="7039">
                  <a:moveTo>
                    <a:pt x="1" y="0"/>
                  </a:moveTo>
                  <a:lnTo>
                    <a:pt x="167" y="2302"/>
                  </a:lnTo>
                  <a:lnTo>
                    <a:pt x="6338" y="3469"/>
                  </a:lnTo>
                  <a:lnTo>
                    <a:pt x="7039" y="133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62"/>
            <p:cNvSpPr/>
            <p:nvPr/>
          </p:nvSpPr>
          <p:spPr>
            <a:xfrm>
              <a:off x="7172930" y="644316"/>
              <a:ext cx="14208" cy="18228"/>
            </a:xfrm>
            <a:custGeom>
              <a:rect b="b" l="l" r="r" t="t"/>
              <a:pathLst>
                <a:path extrusionOk="0" h="943" w="735">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2"/>
            <p:cNvSpPr/>
            <p:nvPr/>
          </p:nvSpPr>
          <p:spPr>
            <a:xfrm>
              <a:off x="7117492" y="629490"/>
              <a:ext cx="13550" cy="18228"/>
            </a:xfrm>
            <a:custGeom>
              <a:rect b="b" l="l" r="r" t="t"/>
              <a:pathLst>
                <a:path extrusionOk="0" h="943" w="701">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2"/>
            <p:cNvSpPr/>
            <p:nvPr/>
          </p:nvSpPr>
          <p:spPr>
            <a:xfrm>
              <a:off x="7107808" y="645050"/>
              <a:ext cx="34852" cy="45194"/>
            </a:xfrm>
            <a:custGeom>
              <a:rect b="b" l="l" r="r" t="t"/>
              <a:pathLst>
                <a:path extrusionOk="0" h="2338" w="1803">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2"/>
            <p:cNvSpPr/>
            <p:nvPr/>
          </p:nvSpPr>
          <p:spPr>
            <a:xfrm>
              <a:off x="7180875" y="616616"/>
              <a:ext cx="26250" cy="21998"/>
            </a:xfrm>
            <a:custGeom>
              <a:rect b="b" l="l" r="r" t="t"/>
              <a:pathLst>
                <a:path extrusionOk="0" h="1138" w="1358">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2"/>
            <p:cNvSpPr/>
            <p:nvPr/>
          </p:nvSpPr>
          <p:spPr>
            <a:xfrm>
              <a:off x="7103304" y="595972"/>
              <a:ext cx="29034" cy="16199"/>
            </a:xfrm>
            <a:custGeom>
              <a:rect b="b" l="l" r="r" t="t"/>
              <a:pathLst>
                <a:path extrusionOk="0" h="838" w="1502">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2"/>
            <p:cNvSpPr/>
            <p:nvPr/>
          </p:nvSpPr>
          <p:spPr>
            <a:xfrm>
              <a:off x="7240643" y="2872060"/>
              <a:ext cx="33557" cy="16237"/>
            </a:xfrm>
            <a:custGeom>
              <a:rect b="b" l="l" r="r" t="t"/>
              <a:pathLst>
                <a:path extrusionOk="0" h="840" w="1736">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62"/>
            <p:cNvSpPr/>
            <p:nvPr/>
          </p:nvSpPr>
          <p:spPr>
            <a:xfrm>
              <a:off x="7252899" y="2857330"/>
              <a:ext cx="21302" cy="28396"/>
            </a:xfrm>
            <a:custGeom>
              <a:rect b="b" l="l" r="r" t="t"/>
              <a:pathLst>
                <a:path extrusionOk="0" h="1469" w="1102">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2"/>
            <p:cNvSpPr/>
            <p:nvPr/>
          </p:nvSpPr>
          <p:spPr>
            <a:xfrm>
              <a:off x="6820873" y="2848690"/>
              <a:ext cx="38718" cy="19620"/>
            </a:xfrm>
            <a:custGeom>
              <a:rect b="b" l="l" r="r" t="t"/>
              <a:pathLst>
                <a:path extrusionOk="0" h="1015" w="2003">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2"/>
            <p:cNvSpPr/>
            <p:nvPr/>
          </p:nvSpPr>
          <p:spPr>
            <a:xfrm>
              <a:off x="6837651" y="2837227"/>
              <a:ext cx="23235" cy="31083"/>
            </a:xfrm>
            <a:custGeom>
              <a:rect b="b" l="l" r="r" t="t"/>
              <a:pathLst>
                <a:path extrusionOk="0" h="1608" w="1202">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2"/>
            <p:cNvSpPr/>
            <p:nvPr/>
          </p:nvSpPr>
          <p:spPr>
            <a:xfrm>
              <a:off x="6632599" y="1162804"/>
              <a:ext cx="639011" cy="670848"/>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2"/>
            <p:cNvSpPr/>
            <p:nvPr/>
          </p:nvSpPr>
          <p:spPr>
            <a:xfrm>
              <a:off x="6632599" y="1162804"/>
              <a:ext cx="639011" cy="670848"/>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2"/>
            <p:cNvSpPr/>
            <p:nvPr/>
          </p:nvSpPr>
          <p:spPr>
            <a:xfrm>
              <a:off x="6448191" y="1094821"/>
              <a:ext cx="791177" cy="725378"/>
            </a:xfrm>
            <a:custGeom>
              <a:rect b="b" l="l" r="r" t="t"/>
              <a:pathLst>
                <a:path extrusionOk="0" h="37526" w="4093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2"/>
            <p:cNvSpPr/>
            <p:nvPr/>
          </p:nvSpPr>
          <p:spPr>
            <a:xfrm>
              <a:off x="6686124" y="1289841"/>
              <a:ext cx="308236" cy="343687"/>
            </a:xfrm>
            <a:custGeom>
              <a:rect b="b" l="l" r="r" t="t"/>
              <a:pathLst>
                <a:path extrusionOk="0" h="17780" w="15946">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2"/>
            <p:cNvSpPr/>
            <p:nvPr/>
          </p:nvSpPr>
          <p:spPr>
            <a:xfrm>
              <a:off x="6517179" y="1162669"/>
              <a:ext cx="620319" cy="361896"/>
            </a:xfrm>
            <a:custGeom>
              <a:rect b="b" l="l" r="r" t="t"/>
              <a:pathLst>
                <a:path extrusionOk="0" h="18722" w="32091">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2"/>
            <p:cNvSpPr/>
            <p:nvPr/>
          </p:nvSpPr>
          <p:spPr>
            <a:xfrm>
              <a:off x="7268363" y="932623"/>
              <a:ext cx="241818" cy="480389"/>
            </a:xfrm>
            <a:custGeom>
              <a:rect b="b" l="l" r="r" t="t"/>
              <a:pathLst>
                <a:path extrusionOk="0" h="24852" w="1251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2"/>
            <p:cNvSpPr/>
            <p:nvPr/>
          </p:nvSpPr>
          <p:spPr>
            <a:xfrm>
              <a:off x="7250521" y="895393"/>
              <a:ext cx="228713" cy="260994"/>
            </a:xfrm>
            <a:custGeom>
              <a:rect b="b" l="l" r="r" t="t"/>
              <a:pathLst>
                <a:path extrusionOk="0" h="13502" w="11832">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2"/>
            <p:cNvSpPr/>
            <p:nvPr/>
          </p:nvSpPr>
          <p:spPr>
            <a:xfrm>
              <a:off x="7218723" y="1367219"/>
              <a:ext cx="94794" cy="76740"/>
            </a:xfrm>
            <a:custGeom>
              <a:rect b="b" l="l" r="r" t="t"/>
              <a:pathLst>
                <a:path extrusionOk="0" h="3970" w="4904">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2"/>
            <p:cNvSpPr/>
            <p:nvPr/>
          </p:nvSpPr>
          <p:spPr>
            <a:xfrm>
              <a:off x="7180682" y="1374313"/>
              <a:ext cx="79968" cy="92861"/>
            </a:xfrm>
            <a:custGeom>
              <a:rect b="b" l="l" r="r" t="t"/>
              <a:pathLst>
                <a:path extrusionOk="0" h="4804" w="4137">
                  <a:moveTo>
                    <a:pt x="1968" y="0"/>
                  </a:moveTo>
                  <a:lnTo>
                    <a:pt x="0" y="1901"/>
                  </a:lnTo>
                  <a:lnTo>
                    <a:pt x="1902" y="4804"/>
                  </a:lnTo>
                  <a:lnTo>
                    <a:pt x="4137" y="3603"/>
                  </a:lnTo>
                  <a:lnTo>
                    <a:pt x="1968"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50" name="Shape 1050"/>
        <p:cNvGrpSpPr/>
        <p:nvPr/>
      </p:nvGrpSpPr>
      <p:grpSpPr>
        <a:xfrm>
          <a:off x="0" y="0"/>
          <a:ext cx="0" cy="0"/>
          <a:chOff x="0" y="0"/>
          <a:chExt cx="0" cy="0"/>
        </a:xfrm>
      </p:grpSpPr>
      <p:sp>
        <p:nvSpPr>
          <p:cNvPr id="1051" name="Google Shape;1051;p63"/>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Quantitative Variables</a:t>
            </a:r>
            <a:endParaRPr b="1">
              <a:latin typeface="Arial"/>
              <a:ea typeface="Arial"/>
              <a:cs typeface="Arial"/>
              <a:sym typeface="Arial"/>
            </a:endParaRPr>
          </a:p>
        </p:txBody>
      </p:sp>
      <p:sp>
        <p:nvSpPr>
          <p:cNvPr id="1052" name="Google Shape;1052;p63"/>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3">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63">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5" name="Google Shape;1055;p63"/>
          <p:cNvGrpSpPr/>
          <p:nvPr/>
        </p:nvGrpSpPr>
        <p:grpSpPr>
          <a:xfrm>
            <a:off x="4736475" y="4873138"/>
            <a:ext cx="204457" cy="190123"/>
            <a:chOff x="4426425" y="4796938"/>
            <a:chExt cx="204457" cy="190123"/>
          </a:xfrm>
        </p:grpSpPr>
        <p:sp>
          <p:nvSpPr>
            <p:cNvPr id="1056" name="Google Shape;1056;p63"/>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3"/>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8" name="Google Shape;1058;p63"/>
          <p:cNvGrpSpPr/>
          <p:nvPr/>
        </p:nvGrpSpPr>
        <p:grpSpPr>
          <a:xfrm flipH="1">
            <a:off x="4203075" y="4873138"/>
            <a:ext cx="204457" cy="190123"/>
            <a:chOff x="4426425" y="4796938"/>
            <a:chExt cx="204457" cy="190123"/>
          </a:xfrm>
        </p:grpSpPr>
        <p:sp>
          <p:nvSpPr>
            <p:cNvPr id="1059" name="Google Shape;1059;p63"/>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3"/>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61" name="Google Shape;1061;p63"/>
          <p:cNvPicPr preferRelativeResize="0"/>
          <p:nvPr/>
        </p:nvPicPr>
        <p:blipFill>
          <a:blip r:embed="rId3">
            <a:alphaModFix/>
          </a:blip>
          <a:stretch>
            <a:fillRect/>
          </a:stretch>
        </p:blipFill>
        <p:spPr>
          <a:xfrm>
            <a:off x="152400" y="1170100"/>
            <a:ext cx="7469477" cy="3173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65" name="Shape 1065"/>
        <p:cNvGrpSpPr/>
        <p:nvPr/>
      </p:nvGrpSpPr>
      <p:grpSpPr>
        <a:xfrm>
          <a:off x="0" y="0"/>
          <a:ext cx="0" cy="0"/>
          <a:chOff x="0" y="0"/>
          <a:chExt cx="0" cy="0"/>
        </a:xfrm>
      </p:grpSpPr>
      <p:sp>
        <p:nvSpPr>
          <p:cNvPr id="1066" name="Google Shape;1066;p64"/>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Quantitative Variables</a:t>
            </a:r>
            <a:endParaRPr b="1">
              <a:latin typeface="Arial"/>
              <a:ea typeface="Arial"/>
              <a:cs typeface="Arial"/>
              <a:sym typeface="Arial"/>
            </a:endParaRPr>
          </a:p>
        </p:txBody>
      </p:sp>
      <p:sp>
        <p:nvSpPr>
          <p:cNvPr id="1067" name="Google Shape;1067;p64"/>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4">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4">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0" name="Google Shape;1070;p64"/>
          <p:cNvGrpSpPr/>
          <p:nvPr/>
        </p:nvGrpSpPr>
        <p:grpSpPr>
          <a:xfrm>
            <a:off x="4736475" y="4873138"/>
            <a:ext cx="204457" cy="190123"/>
            <a:chOff x="4426425" y="4796938"/>
            <a:chExt cx="204457" cy="190123"/>
          </a:xfrm>
        </p:grpSpPr>
        <p:sp>
          <p:nvSpPr>
            <p:cNvPr id="1071" name="Google Shape;1071;p64"/>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4"/>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3" name="Google Shape;1073;p64"/>
          <p:cNvGrpSpPr/>
          <p:nvPr/>
        </p:nvGrpSpPr>
        <p:grpSpPr>
          <a:xfrm flipH="1">
            <a:off x="4203075" y="4873138"/>
            <a:ext cx="204457" cy="190123"/>
            <a:chOff x="4426425" y="4796938"/>
            <a:chExt cx="204457" cy="190123"/>
          </a:xfrm>
        </p:grpSpPr>
        <p:sp>
          <p:nvSpPr>
            <p:cNvPr id="1074" name="Google Shape;1074;p64"/>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4"/>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76" name="Google Shape;1076;p64"/>
          <p:cNvPicPr preferRelativeResize="0"/>
          <p:nvPr/>
        </p:nvPicPr>
        <p:blipFill>
          <a:blip r:embed="rId3">
            <a:alphaModFix/>
          </a:blip>
          <a:stretch>
            <a:fillRect/>
          </a:stretch>
        </p:blipFill>
        <p:spPr>
          <a:xfrm>
            <a:off x="2045500" y="1170100"/>
            <a:ext cx="3871720" cy="33999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80" name="Shape 1080"/>
        <p:cNvGrpSpPr/>
        <p:nvPr/>
      </p:nvGrpSpPr>
      <p:grpSpPr>
        <a:xfrm>
          <a:off x="0" y="0"/>
          <a:ext cx="0" cy="0"/>
          <a:chOff x="0" y="0"/>
          <a:chExt cx="0" cy="0"/>
        </a:xfrm>
      </p:grpSpPr>
      <p:sp>
        <p:nvSpPr>
          <p:cNvPr id="1081" name="Google Shape;1081;p65"/>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Quantitative Variables</a:t>
            </a:r>
            <a:endParaRPr b="1">
              <a:latin typeface="Arial"/>
              <a:ea typeface="Arial"/>
              <a:cs typeface="Arial"/>
              <a:sym typeface="Arial"/>
            </a:endParaRPr>
          </a:p>
        </p:txBody>
      </p:sp>
      <p:sp>
        <p:nvSpPr>
          <p:cNvPr id="1082" name="Google Shape;1082;p65"/>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5">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5">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5" name="Google Shape;1085;p65"/>
          <p:cNvGrpSpPr/>
          <p:nvPr/>
        </p:nvGrpSpPr>
        <p:grpSpPr>
          <a:xfrm>
            <a:off x="4736475" y="4873138"/>
            <a:ext cx="204457" cy="190123"/>
            <a:chOff x="4426425" y="4796938"/>
            <a:chExt cx="204457" cy="190123"/>
          </a:xfrm>
        </p:grpSpPr>
        <p:sp>
          <p:nvSpPr>
            <p:cNvPr id="1086" name="Google Shape;1086;p65"/>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5"/>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p65"/>
          <p:cNvGrpSpPr/>
          <p:nvPr/>
        </p:nvGrpSpPr>
        <p:grpSpPr>
          <a:xfrm flipH="1">
            <a:off x="4203075" y="4873138"/>
            <a:ext cx="204457" cy="190123"/>
            <a:chOff x="4426425" y="4796938"/>
            <a:chExt cx="204457" cy="190123"/>
          </a:xfrm>
        </p:grpSpPr>
        <p:sp>
          <p:nvSpPr>
            <p:cNvPr id="1089" name="Google Shape;1089;p65"/>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65"/>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91" name="Google Shape;1091;p65"/>
          <p:cNvPicPr preferRelativeResize="0"/>
          <p:nvPr/>
        </p:nvPicPr>
        <p:blipFill>
          <a:blip r:embed="rId3">
            <a:alphaModFix/>
          </a:blip>
          <a:stretch>
            <a:fillRect/>
          </a:stretch>
        </p:blipFill>
        <p:spPr>
          <a:xfrm>
            <a:off x="130975" y="1448700"/>
            <a:ext cx="7752775" cy="2573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95" name="Shape 1095"/>
        <p:cNvGrpSpPr/>
        <p:nvPr/>
      </p:nvGrpSpPr>
      <p:grpSpPr>
        <a:xfrm>
          <a:off x="0" y="0"/>
          <a:ext cx="0" cy="0"/>
          <a:chOff x="0" y="0"/>
          <a:chExt cx="0" cy="0"/>
        </a:xfrm>
      </p:grpSpPr>
      <p:sp>
        <p:nvSpPr>
          <p:cNvPr id="1096" name="Google Shape;1096;p66"/>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Qualitative</a:t>
            </a:r>
            <a:r>
              <a:rPr b="1" lang="zh-CN">
                <a:latin typeface="Arial"/>
                <a:ea typeface="Arial"/>
                <a:cs typeface="Arial"/>
                <a:sym typeface="Arial"/>
              </a:rPr>
              <a:t> Variables</a:t>
            </a:r>
            <a:endParaRPr b="1">
              <a:latin typeface="Arial"/>
              <a:ea typeface="Arial"/>
              <a:cs typeface="Arial"/>
              <a:sym typeface="Arial"/>
            </a:endParaRPr>
          </a:p>
        </p:txBody>
      </p:sp>
      <p:sp>
        <p:nvSpPr>
          <p:cNvPr id="1097" name="Google Shape;1097;p66"/>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6">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6">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0" name="Google Shape;1100;p66"/>
          <p:cNvGrpSpPr/>
          <p:nvPr/>
        </p:nvGrpSpPr>
        <p:grpSpPr>
          <a:xfrm>
            <a:off x="4736475" y="4873138"/>
            <a:ext cx="204457" cy="190123"/>
            <a:chOff x="4426425" y="4796938"/>
            <a:chExt cx="204457" cy="190123"/>
          </a:xfrm>
        </p:grpSpPr>
        <p:sp>
          <p:nvSpPr>
            <p:cNvPr id="1101" name="Google Shape;1101;p66"/>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6"/>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3" name="Google Shape;1103;p66"/>
          <p:cNvGrpSpPr/>
          <p:nvPr/>
        </p:nvGrpSpPr>
        <p:grpSpPr>
          <a:xfrm flipH="1">
            <a:off x="4203075" y="4873138"/>
            <a:ext cx="204457" cy="190123"/>
            <a:chOff x="4426425" y="4796938"/>
            <a:chExt cx="204457" cy="190123"/>
          </a:xfrm>
        </p:grpSpPr>
        <p:sp>
          <p:nvSpPr>
            <p:cNvPr id="1104" name="Google Shape;1104;p66"/>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6"/>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06" name="Google Shape;1106;p66"/>
          <p:cNvPicPr preferRelativeResize="0"/>
          <p:nvPr/>
        </p:nvPicPr>
        <p:blipFill>
          <a:blip r:embed="rId3">
            <a:alphaModFix/>
          </a:blip>
          <a:stretch>
            <a:fillRect/>
          </a:stretch>
        </p:blipFill>
        <p:spPr>
          <a:xfrm>
            <a:off x="438150" y="1177875"/>
            <a:ext cx="7266192" cy="35351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10" name="Shape 1110"/>
        <p:cNvGrpSpPr/>
        <p:nvPr/>
      </p:nvGrpSpPr>
      <p:grpSpPr>
        <a:xfrm>
          <a:off x="0" y="0"/>
          <a:ext cx="0" cy="0"/>
          <a:chOff x="0" y="0"/>
          <a:chExt cx="0" cy="0"/>
        </a:xfrm>
      </p:grpSpPr>
      <p:sp>
        <p:nvSpPr>
          <p:cNvPr id="1111" name="Google Shape;1111;p67"/>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zh-CN">
                <a:latin typeface="Arial"/>
                <a:ea typeface="Arial"/>
                <a:cs typeface="Arial"/>
                <a:sym typeface="Arial"/>
              </a:rPr>
              <a:t>Qualitative Variables</a:t>
            </a:r>
            <a:endParaRPr b="1">
              <a:latin typeface="Arial"/>
              <a:ea typeface="Arial"/>
              <a:cs typeface="Arial"/>
              <a:sym typeface="Arial"/>
            </a:endParaRPr>
          </a:p>
        </p:txBody>
      </p:sp>
      <p:sp>
        <p:nvSpPr>
          <p:cNvPr id="1112" name="Google Shape;1112;p67"/>
          <p:cNvSpPr/>
          <p:nvPr/>
        </p:nvSpPr>
        <p:spPr>
          <a:xfrm flipH="1" rot="10800000">
            <a:off x="3644100" y="4722455"/>
            <a:ext cx="1855800" cy="1200900"/>
          </a:xfrm>
          <a:prstGeom prst="pie">
            <a:avLst>
              <a:gd fmla="val 0" name="adj1"/>
              <a:gd fmla="val 1083123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7">
            <a:hlinkClick action="ppaction://hlinkshowjump?jump=previousslide"/>
          </p:cNvPr>
          <p:cNvSpPr/>
          <p:nvPr/>
        </p:nvSpPr>
        <p:spPr>
          <a:xfrm>
            <a:off x="40861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67">
            <a:hlinkClick action="ppaction://hlinkshowjump?jump=nextslide"/>
          </p:cNvPr>
          <p:cNvSpPr/>
          <p:nvPr/>
        </p:nvSpPr>
        <p:spPr>
          <a:xfrm>
            <a:off x="4619550" y="4760300"/>
            <a:ext cx="438300" cy="4158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5" name="Google Shape;1115;p67"/>
          <p:cNvGrpSpPr/>
          <p:nvPr/>
        </p:nvGrpSpPr>
        <p:grpSpPr>
          <a:xfrm>
            <a:off x="4736475" y="4873138"/>
            <a:ext cx="204457" cy="190123"/>
            <a:chOff x="4426425" y="4796938"/>
            <a:chExt cx="204457" cy="190123"/>
          </a:xfrm>
        </p:grpSpPr>
        <p:sp>
          <p:nvSpPr>
            <p:cNvPr id="1116" name="Google Shape;1116;p67"/>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67"/>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8" name="Google Shape;1118;p67"/>
          <p:cNvGrpSpPr/>
          <p:nvPr/>
        </p:nvGrpSpPr>
        <p:grpSpPr>
          <a:xfrm flipH="1">
            <a:off x="4203075" y="4873138"/>
            <a:ext cx="204457" cy="190123"/>
            <a:chOff x="4426425" y="4796938"/>
            <a:chExt cx="204457" cy="190123"/>
          </a:xfrm>
        </p:grpSpPr>
        <p:sp>
          <p:nvSpPr>
            <p:cNvPr id="1119" name="Google Shape;1119;p67"/>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7"/>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21" name="Google Shape;1121;p67"/>
          <p:cNvPicPr preferRelativeResize="0"/>
          <p:nvPr/>
        </p:nvPicPr>
        <p:blipFill>
          <a:blip r:embed="rId3">
            <a:alphaModFix/>
          </a:blip>
          <a:stretch>
            <a:fillRect/>
          </a:stretch>
        </p:blipFill>
        <p:spPr>
          <a:xfrm>
            <a:off x="-72300" y="2320250"/>
            <a:ext cx="8216176" cy="92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rnational Banking Day XL by Slidesgo">
  <a:themeElements>
    <a:clrScheme name="Simple Light">
      <a:dk1>
        <a:srgbClr val="191919"/>
      </a:dk1>
      <a:lt1>
        <a:srgbClr val="FFFFFF"/>
      </a:lt1>
      <a:dk2>
        <a:srgbClr val="0C2054"/>
      </a:dk2>
      <a:lt2>
        <a:srgbClr val="CCCCCC"/>
      </a:lt2>
      <a:accent1>
        <a:srgbClr val="EFEFEF"/>
      </a:accent1>
      <a:accent2>
        <a:srgbClr val="DC9526"/>
      </a:accent2>
      <a:accent3>
        <a:srgbClr val="F3AC3D"/>
      </a:accent3>
      <a:accent4>
        <a:srgbClr val="263238"/>
      </a:accent4>
      <a:accent5>
        <a:srgbClr val="999999"/>
      </a:accent5>
      <a:accent6>
        <a:srgbClr val="666666"/>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